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3" r:id="rId1"/>
  </p:sldMasterIdLst>
  <p:notesMasterIdLst>
    <p:notesMasterId r:id="rId20"/>
  </p:notesMasterIdLst>
  <p:sldIdLst>
    <p:sldId id="307" r:id="rId2"/>
    <p:sldId id="328" r:id="rId3"/>
    <p:sldId id="308" r:id="rId4"/>
    <p:sldId id="271" r:id="rId5"/>
    <p:sldId id="345" r:id="rId6"/>
    <p:sldId id="333" r:id="rId7"/>
    <p:sldId id="334" r:id="rId8"/>
    <p:sldId id="342" r:id="rId9"/>
    <p:sldId id="343" r:id="rId10"/>
    <p:sldId id="335" r:id="rId11"/>
    <p:sldId id="336" r:id="rId12"/>
    <p:sldId id="338" r:id="rId13"/>
    <p:sldId id="337" r:id="rId14"/>
    <p:sldId id="339" r:id="rId15"/>
    <p:sldId id="340" r:id="rId16"/>
    <p:sldId id="341" r:id="rId17"/>
    <p:sldId id="316" r:id="rId18"/>
    <p:sldId id="281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F089E4-D0F8-4010-8107-84AC46D2135F}" name="Muharrem Demirdis" initials="MD" userId="Muharrem Demirdi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617568"/>
    <a:srgbClr val="F6DCF4"/>
    <a:srgbClr val="3E2FCB"/>
    <a:srgbClr val="3E1DE3"/>
    <a:srgbClr val="EAEFF7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2" autoAdjust="0"/>
    <p:restoredTop sz="92688" autoAdjust="0"/>
  </p:normalViewPr>
  <p:slideViewPr>
    <p:cSldViewPr snapToGrid="0">
      <p:cViewPr varScale="1">
        <p:scale>
          <a:sx n="82" d="100"/>
          <a:sy n="82" d="100"/>
        </p:scale>
        <p:origin x="763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8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90ED2-8D93-45FF-87EA-4430D9DB8F66}" type="datetimeFigureOut">
              <a:rPr lang="tr-TR" smtClean="0"/>
              <a:t>7.10.2024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E979B-095B-47BC-9093-48302414DA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1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E979B-095B-47BC-9093-48302414DA3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359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E979B-095B-47BC-9093-48302414DA3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93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AAA5-4762-4347-B5DF-8D8E6600729C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719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A3EE-52DB-4DFD-9D73-C0EB4730E42E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58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E062-0D5E-4C8A-8ECE-C3CB40716876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00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60483" y="281641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AFD2-D233-4DAE-9363-DB7EB4C6A1BD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229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6A3-1297-43D5-84EE-C94B77FCDDF3}" type="datetime1">
              <a:rPr lang="tr-TR" smtClean="0"/>
              <a:t>7.10.2024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34. Ulusal Özel Eğitim Kongresi,  23-26 Ekim 2024-Ankara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604-90AC-4DF0-8003-30488EE9D2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3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69994" y="365125"/>
            <a:ext cx="9183806" cy="1325563"/>
          </a:xfr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69994" y="1757386"/>
            <a:ext cx="9183806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CD08-320E-4227-AF63-79F0CF63AE49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  <p:sp>
        <p:nvSpPr>
          <p:cNvPr id="7" name="İçerik Yer Tutucusu 2"/>
          <p:cNvSpPr>
            <a:spLocks noGrp="1"/>
          </p:cNvSpPr>
          <p:nvPr>
            <p:ph idx="13"/>
          </p:nvPr>
        </p:nvSpPr>
        <p:spPr>
          <a:xfrm>
            <a:off x="165389" y="232422"/>
            <a:ext cx="1868128" cy="6520070"/>
          </a:xfrm>
          <a:solidFill>
            <a:srgbClr val="7030A0">
              <a:alpha val="53000"/>
            </a:srgbClr>
          </a:solidFill>
        </p:spPr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r>
              <a:rPr lang="tr-TR" sz="2400" b="1" dirty="0"/>
              <a:t>Problem: </a:t>
            </a:r>
          </a:p>
          <a:p>
            <a:pPr marL="0" indent="0" algn="r">
              <a:buNone/>
            </a:pPr>
            <a:r>
              <a:rPr lang="tr-TR" sz="2400" dirty="0">
                <a:latin typeface="Rockwell" pitchFamily="18" charset="0"/>
              </a:rPr>
              <a:t>Arka Plan  ve Gerekçe: 1/2</a:t>
            </a:r>
            <a:endParaRPr lang="tr-TR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A47B739-FA69-4EB8-8EBA-DE7B86C0A3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597" y="438911"/>
            <a:ext cx="919711" cy="4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4A87-B666-4EB6-BCDC-481A3F272CBC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95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43AB-240B-452E-AB37-F11FF8F3798B}" type="datetime1">
              <a:rPr lang="tr-TR" smtClean="0"/>
              <a:t>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64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C0D6-452D-41F9-BB0C-084F4B1BD06B}" type="datetime1">
              <a:rPr lang="tr-TR" smtClean="0"/>
              <a:t>7.10.2024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72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F07C-0E1D-4E7E-AF80-C83C280A6EAC}" type="datetime1">
              <a:rPr lang="tr-TR" smtClean="0"/>
              <a:t>7.10.2024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80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B97D-2D95-40A1-9EFE-E7CAFA07048B}" type="datetime1">
              <a:rPr lang="tr-TR" smtClean="0"/>
              <a:t>7.10.2024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4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E3F3-F0F5-4A59-877B-C09DC2C57CC9}" type="datetime1">
              <a:rPr lang="tr-TR" smtClean="0"/>
              <a:t>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5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37F-FFD1-494E-945A-438C1FB4A9D0}" type="datetime1">
              <a:rPr lang="tr-TR" smtClean="0"/>
              <a:t>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31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5402-8A4A-45AF-925D-AEE0CF660437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34. Ulusal Özel Eğitim Kongresi,  23-26 Ekim 2024-Ankara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4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649" r:id="rId12"/>
    <p:sldLayoutId id="214748371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31380" y="3246927"/>
            <a:ext cx="8664313" cy="1001421"/>
          </a:xfrm>
        </p:spPr>
        <p:txBody>
          <a:bodyPr>
            <a:noAutofit/>
          </a:bodyPr>
          <a:lstStyle/>
          <a:p>
            <a:r>
              <a:rPr lang="tr-TR" sz="3200" b="1" dirty="0"/>
              <a:t>Bildiri Başlığı</a:t>
            </a:r>
            <a:r>
              <a:rPr lang="en-GB" sz="3200" dirty="0"/>
              <a:t>: </a:t>
            </a:r>
            <a:r>
              <a:rPr lang="tr-TR" sz="3200" dirty="0" err="1"/>
              <a:t>xxxx</a:t>
            </a:r>
            <a:endParaRPr lang="tr-TR" sz="3200" dirty="0"/>
          </a:p>
        </p:txBody>
      </p:sp>
      <p:sp>
        <p:nvSpPr>
          <p:cNvPr id="10" name="Dikdörtgen 9"/>
          <p:cNvSpPr/>
          <p:nvPr/>
        </p:nvSpPr>
        <p:spPr>
          <a:xfrm>
            <a:off x="551242" y="4514094"/>
            <a:ext cx="315744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400" b="1" u="sng" dirty="0"/>
              <a:t>Yazar/</a:t>
            </a:r>
            <a:r>
              <a:rPr lang="tr-TR" sz="2400" b="1" u="sng" dirty="0" err="1"/>
              <a:t>lar</a:t>
            </a:r>
            <a:r>
              <a:rPr lang="tr-TR" sz="2400" b="1" u="sng" dirty="0"/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Adı-Soyadı: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Kurum: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E-mail: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487677" y="4514094"/>
            <a:ext cx="338464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400" b="1" u="sng" dirty="0"/>
              <a:t>Yazar/</a:t>
            </a:r>
            <a:r>
              <a:rPr lang="tr-TR" sz="2400" b="1" u="sng" dirty="0" err="1"/>
              <a:t>lar</a:t>
            </a:r>
            <a:r>
              <a:rPr lang="tr-TR" sz="2400" b="1" u="sng" dirty="0"/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Adı-Soyadı: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Kurum: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E-mail: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555783" y="4632376"/>
            <a:ext cx="315744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400" b="1" u="sng" dirty="0"/>
              <a:t>Yazar/</a:t>
            </a:r>
            <a:r>
              <a:rPr lang="tr-TR" sz="2400" b="1" u="sng" dirty="0" err="1"/>
              <a:t>lar</a:t>
            </a:r>
            <a:r>
              <a:rPr lang="tr-TR" sz="2400" b="1" u="sng" dirty="0"/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Adı-Soyadı: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Kurum: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E-mail: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16796A7-0BC4-4789-B3EA-89B0149BC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20" y="277502"/>
            <a:ext cx="11473960" cy="329105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12B18C4-61F2-491C-8819-9132026F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6416-86DF-4C86-8155-5245D4AC61B8}" type="datetime1">
              <a:rPr lang="tr-TR" smtClean="0"/>
              <a:t>7.10.2024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52BE5E-3951-407A-A5AA-B5CE84E3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FF16D5B-CE6A-4798-9B70-979CA12A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5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388" y="232422"/>
            <a:ext cx="1956839" cy="6520070"/>
          </a:xfrm>
          <a:solidFill>
            <a:schemeClr val="accent6">
              <a:lumMod val="60000"/>
              <a:lumOff val="40000"/>
              <a:alpha val="53000"/>
            </a:schemeClr>
          </a:solidFill>
        </p:spPr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r>
              <a:rPr lang="tr-TR" sz="2400" b="1" dirty="0"/>
              <a:t>BULGULAR: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09438" y="232422"/>
            <a:ext cx="9550466" cy="1959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6766932-4545-49F3-8B5F-FBF62820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F0EB-BF74-4900-9A96-D139945579FB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ECB736-3845-4A25-8932-410F9FF5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AF800C-BC77-4E9E-A99B-6884440B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471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388" y="232422"/>
            <a:ext cx="1956839" cy="6520070"/>
          </a:xfrm>
          <a:solidFill>
            <a:schemeClr val="accent6">
              <a:lumMod val="60000"/>
              <a:lumOff val="40000"/>
              <a:alpha val="53000"/>
            </a:schemeClr>
          </a:solidFill>
        </p:spPr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r>
              <a:rPr lang="tr-TR" sz="2400" b="1" dirty="0"/>
              <a:t>BULGULAR: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09438" y="232422"/>
            <a:ext cx="9550466" cy="1959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17C0AEC-1D03-4F42-8AEF-5BB23530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9A6F-52A0-4A13-AE54-0642946A6401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DC9C04-7C0A-4840-B0C7-524E21227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5E3F06-7D33-4A5C-8F57-426D0487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68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388" y="232422"/>
            <a:ext cx="1956839" cy="6520070"/>
          </a:xfrm>
          <a:solidFill>
            <a:schemeClr val="accent6">
              <a:lumMod val="60000"/>
              <a:lumOff val="40000"/>
              <a:alpha val="53000"/>
            </a:schemeClr>
          </a:solidFill>
        </p:spPr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r>
              <a:rPr lang="tr-TR" sz="2400" b="1" dirty="0"/>
              <a:t>BULGULAR: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09438" y="232422"/>
            <a:ext cx="9550466" cy="1959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8FDE45E-A433-4950-A543-F02B996A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7B79-EAEC-4E31-B047-A5150C390E70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809B9A-5DAB-4075-BC98-09A74B3D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E58494-C874-47DE-BB39-4CD06423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97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388" y="232422"/>
            <a:ext cx="1956839" cy="6520070"/>
          </a:xfrm>
          <a:solidFill>
            <a:schemeClr val="accent6">
              <a:lumMod val="60000"/>
              <a:lumOff val="40000"/>
              <a:alpha val="53000"/>
            </a:schemeClr>
          </a:solidFill>
        </p:spPr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r>
              <a:rPr lang="tr-TR" sz="2400" b="1" dirty="0"/>
              <a:t>BULGULAR: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09438" y="232422"/>
            <a:ext cx="9550466" cy="1959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5CEDD88-6F06-49D7-ACFD-2434CFDF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678E-C811-455D-8E06-43A9A10DCCDA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E8BA6D-2594-48A1-8760-1BC14206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62A543-714F-4F0D-86B6-ACEB9B9D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7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388" y="232422"/>
            <a:ext cx="1956839" cy="6520070"/>
          </a:xfrm>
          <a:solidFill>
            <a:srgbClr val="00B0F0">
              <a:alpha val="53000"/>
            </a:srgbClr>
          </a:solidFill>
        </p:spPr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r>
              <a:rPr lang="tr-TR" sz="2400" b="1" dirty="0"/>
              <a:t>SONUÇLAR: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09438" y="232422"/>
            <a:ext cx="9550466" cy="1959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6C24691-C010-4D5E-8865-FC353C4E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B7B2-7476-433B-AE55-18CFA5147447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E11956-E4C9-4B0A-B0DD-493F55D6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F759CC-220E-47BD-981C-BC049227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0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388" y="232422"/>
            <a:ext cx="1956839" cy="6520070"/>
          </a:xfrm>
          <a:solidFill>
            <a:srgbClr val="00B0F0">
              <a:alpha val="53000"/>
            </a:srgbClr>
          </a:solidFill>
        </p:spPr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r>
              <a:rPr lang="tr-TR" sz="2400" b="1" dirty="0"/>
              <a:t>SONUÇLAR: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09438" y="232422"/>
            <a:ext cx="9550466" cy="1959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C8FC95-9CB9-4603-8DDA-B57EF153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5AD3-206A-4DAF-92DD-EA863F69EB1E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DE4CEE-B66B-49BA-8305-7CFA61FD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426F33-DF22-4510-ABA5-200D23D6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47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388" y="232422"/>
            <a:ext cx="1956839" cy="6520070"/>
          </a:xfrm>
          <a:solidFill>
            <a:schemeClr val="accent2">
              <a:lumMod val="60000"/>
              <a:lumOff val="40000"/>
              <a:alpha val="53000"/>
            </a:schemeClr>
          </a:solidFill>
        </p:spPr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r>
              <a:rPr lang="tr-TR" sz="2400" b="1" dirty="0"/>
              <a:t>Öneriler: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275319" y="280189"/>
            <a:ext cx="9550466" cy="19595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EECA9D8-D617-4F4A-BB3C-48876A65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B2-E717-42BF-8C11-1F61D0B0BDCC}" type="datetime1">
              <a:rPr lang="tr-TR" smtClean="0"/>
              <a:t>7.10.2024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7233C6-0A8B-4B78-9DBB-A85DBE9E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716DF0-20ED-4C31-BC4D-0F84B656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71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676" y="148040"/>
            <a:ext cx="1978312" cy="6569241"/>
          </a:xfrm>
          <a:solidFill>
            <a:srgbClr val="FFFF00">
              <a:alpha val="62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r>
              <a:rPr lang="tr-TR" sz="2400" b="1" dirty="0">
                <a:solidFill>
                  <a:schemeClr val="tx1"/>
                </a:solidFill>
              </a:rPr>
              <a:t>Kaynakça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309438" y="232422"/>
            <a:ext cx="9550466" cy="19595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808881-AC39-459C-922A-4684B2C3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2BBB-01D8-41AE-9064-A0F901031CD9}" type="datetime1">
              <a:rPr lang="tr-TR" smtClean="0"/>
              <a:t>7.10.2024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04E2E2-C4E6-4BED-A9DC-4AAA13F8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EEF554-FEAC-4A07-9592-3B5774B2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809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="" xmlns:a16="http://schemas.microsoft.com/office/drawing/2014/main" id="{91F94552-03FF-4689-9B66-87E962F2CBC5}"/>
              </a:ext>
            </a:extLst>
          </p:cNvPr>
          <p:cNvSpPr txBox="1">
            <a:spLocks/>
          </p:cNvSpPr>
          <p:nvPr/>
        </p:nvSpPr>
        <p:spPr>
          <a:xfrm>
            <a:off x="676496" y="4508243"/>
            <a:ext cx="10786634" cy="7596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TEŞEKKÜRLER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C8750CE-3237-4FE6-A623-BE1AE44E9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96" y="894717"/>
            <a:ext cx="10786634" cy="35541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2A0DF60-DA6B-46F6-B3C5-E94A5EDA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292-CB27-45DB-B7B0-88AB48DBFD5B}" type="datetime1">
              <a:rPr lang="tr-TR" smtClean="0"/>
              <a:t>7.10.2024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70700A-32FE-4C23-984A-1BDD338E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0573C07-BF2A-4823-A1FE-7EAD63E0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05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Sunu hazırlarken önerilerimiz;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389185"/>
            <a:ext cx="10943493" cy="50379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sz="3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Önemli No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Toplam sunu süresi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dakikadır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tr-T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Vurgulanacak tüm notlar ve önemli noktalar buraya eklenebilir. Slaytlarınızı metinle doldurmaya gerek yok. Slayttan okumanın genel olarak iyi bir uygulama olmadığını unutmayınız.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Sunum için size verilen süreyi dikkate </a:t>
            </a:r>
            <a:r>
              <a:rPr lang="tr-TR" dirty="0" smtClean="0"/>
              <a:t>alınız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Sunumunuzda katılımcılara vermek istediğiniz mesajın açık ve net olmasına dikkat ediniz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Sunu akışını-içeriğini veriniz.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Bildiri sunumunun makale sunumu olmadığını unutmayınız.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Metin alanında yalnızca çok önemli bilgiyi veriniz.(Her slaytta 7 satır, her satırda 7 kelime kuralı)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Slaytlarınızda katılımcıların dikkatini  başka yöne çekecek ilgisiz şekil ve animasyonlar kullanmayınız.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Sesinizi etkili kullanınız.</a:t>
            </a:r>
          </a:p>
          <a:p>
            <a:pPr marL="0" indent="0" algn="r">
              <a:buNone/>
            </a:pPr>
            <a:r>
              <a:rPr lang="tr-TR" b="1" dirty="0"/>
              <a:t>Başarılar Dileriz</a:t>
            </a:r>
          </a:p>
          <a:p>
            <a:pPr marL="0" indent="0" algn="r">
              <a:buNone/>
            </a:pPr>
            <a:r>
              <a:rPr lang="tr-TR" b="1" dirty="0" smtClean="0"/>
              <a:t>UÖEK2024 Düzenleme </a:t>
            </a:r>
            <a:r>
              <a:rPr lang="tr-TR" b="1" dirty="0"/>
              <a:t>Kurulu</a:t>
            </a:r>
          </a:p>
          <a:p>
            <a:endParaRPr lang="tr-TR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D03A9B1-0628-4BA8-B55E-B2814F4F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CD46-6B6D-4BB3-B4E0-E3F5C87FEC36}" type="datetime1">
              <a:rPr lang="tr-TR" smtClean="0"/>
              <a:t>7.10.2024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84BDB05-9D9C-4313-9DED-B5FDD244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A1E1D4-D62E-468B-B562-BD3D0B57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46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883390" y="285547"/>
            <a:ext cx="935438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Sunu Akışı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83390" y="1611108"/>
            <a:ext cx="9379556" cy="42621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tr-T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Problem Durumu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Amaç ve araştırma soruları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Yöntem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Bulgular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Sonuç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Öneriler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Kaynakça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6762DCD-490A-471C-83BA-86CEA483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4000-DFFF-4E63-8C49-31D5EDF1CA12}" type="datetime1">
              <a:rPr lang="tr-TR" smtClean="0"/>
              <a:t>7.10.2024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D647A0-B405-4810-884D-7188295C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34. </a:t>
            </a:r>
            <a:r>
              <a:rPr lang="tr-TR"/>
              <a:t>Ulusal Özel Eğitim Kongresi,  23-26 Ekim 2024-Ankara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2D724C-7FF5-4850-907E-C7684CF1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4917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8C3B736-F50D-441B-A694-B0D70E3638FA}"/>
              </a:ext>
            </a:extLst>
          </p:cNvPr>
          <p:cNvSpPr txBox="1"/>
          <p:nvPr/>
        </p:nvSpPr>
        <p:spPr>
          <a:xfrm>
            <a:off x="3783333" y="157879"/>
            <a:ext cx="4578991" cy="553979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 defTabSz="609585"/>
            <a:r>
              <a:rPr lang="en-US" sz="3000" b="1" dirty="0">
                <a:solidFill>
                  <a:srgbClr val="1E4E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Durumu</a:t>
            </a:r>
          </a:p>
        </p:txBody>
      </p:sp>
      <p:grpSp>
        <p:nvGrpSpPr>
          <p:cNvPr id="2" name="Group 1"/>
          <p:cNvGrpSpPr/>
          <p:nvPr/>
        </p:nvGrpSpPr>
        <p:grpSpPr>
          <a:xfrm rot="16200000">
            <a:off x="4256841" y="840813"/>
            <a:ext cx="3749153" cy="3727619"/>
            <a:chOff x="7235099" y="2181079"/>
            <a:chExt cx="3749153" cy="3727618"/>
          </a:xfrm>
        </p:grpSpPr>
        <p:sp>
          <p:nvSpPr>
            <p:cNvPr id="52" name="Block Arc 51"/>
            <p:cNvSpPr/>
            <p:nvPr/>
          </p:nvSpPr>
          <p:spPr>
            <a:xfrm rot="5400000">
              <a:off x="7309135" y="2355944"/>
              <a:ext cx="3552753" cy="3552753"/>
            </a:xfrm>
            <a:prstGeom prst="blockArc">
              <a:avLst>
                <a:gd name="adj1" fmla="val 17920185"/>
                <a:gd name="adj2" fmla="val 171194"/>
                <a:gd name="adj3" fmla="val 25378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rot="1612185">
              <a:off x="7431499" y="2242318"/>
              <a:ext cx="3552753" cy="3552753"/>
            </a:xfrm>
            <a:prstGeom prst="blockArc">
              <a:avLst>
                <a:gd name="adj1" fmla="val 18246048"/>
                <a:gd name="adj2" fmla="val 171194"/>
                <a:gd name="adj3" fmla="val 25378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 rot="19639080">
              <a:off x="7369649" y="2183636"/>
              <a:ext cx="3552753" cy="3552753"/>
            </a:xfrm>
            <a:prstGeom prst="blockArc">
              <a:avLst>
                <a:gd name="adj1" fmla="val 17920185"/>
                <a:gd name="adj2" fmla="val 171194"/>
                <a:gd name="adj3" fmla="val 25378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55" name="Block Arc 54"/>
            <p:cNvSpPr/>
            <p:nvPr/>
          </p:nvSpPr>
          <p:spPr>
            <a:xfrm rot="15851265">
              <a:off x="7235099" y="2181079"/>
              <a:ext cx="3552753" cy="3552753"/>
            </a:xfrm>
            <a:prstGeom prst="blockArc">
              <a:avLst>
                <a:gd name="adj1" fmla="val 19517302"/>
                <a:gd name="adj2" fmla="val 171194"/>
                <a:gd name="adj3" fmla="val 25378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56" name="Block Arc 55"/>
            <p:cNvSpPr/>
            <p:nvPr/>
          </p:nvSpPr>
          <p:spPr>
            <a:xfrm rot="9362419">
              <a:off x="7254423" y="2342404"/>
              <a:ext cx="3552753" cy="3552753"/>
            </a:xfrm>
            <a:prstGeom prst="blockArc">
              <a:avLst>
                <a:gd name="adj1" fmla="val 17920185"/>
                <a:gd name="adj2" fmla="val 171194"/>
                <a:gd name="adj3" fmla="val 2537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409598" y="2122378"/>
            <a:ext cx="1361336" cy="848735"/>
            <a:chOff x="8986678" y="1482449"/>
            <a:chExt cx="1130789" cy="704998"/>
          </a:xfrm>
        </p:grpSpPr>
        <p:sp>
          <p:nvSpPr>
            <p:cNvPr id="58" name="Freeform 284"/>
            <p:cNvSpPr>
              <a:spLocks/>
            </p:cNvSpPr>
            <p:nvPr/>
          </p:nvSpPr>
          <p:spPr bwMode="auto">
            <a:xfrm>
              <a:off x="8986678" y="1482449"/>
              <a:ext cx="1130789" cy="704998"/>
            </a:xfrm>
            <a:custGeom>
              <a:avLst/>
              <a:gdLst>
                <a:gd name="T0" fmla="*/ 1700 w 3400"/>
                <a:gd name="T1" fmla="*/ 0 h 2117"/>
                <a:gd name="T2" fmla="*/ 3166 w 3400"/>
                <a:gd name="T3" fmla="*/ 951 h 2117"/>
                <a:gd name="T4" fmla="*/ 3184 w 3400"/>
                <a:gd name="T5" fmla="*/ 1458 h 2117"/>
                <a:gd name="T6" fmla="*/ 3210 w 3400"/>
                <a:gd name="T7" fmla="*/ 1494 h 2117"/>
                <a:gd name="T8" fmla="*/ 3221 w 3400"/>
                <a:gd name="T9" fmla="*/ 1539 h 2117"/>
                <a:gd name="T10" fmla="*/ 3213 w 3400"/>
                <a:gd name="T11" fmla="*/ 1579 h 2117"/>
                <a:gd name="T12" fmla="*/ 3191 w 3400"/>
                <a:gd name="T13" fmla="*/ 1612 h 2117"/>
                <a:gd name="T14" fmla="*/ 3238 w 3400"/>
                <a:gd name="T15" fmla="*/ 1969 h 2117"/>
                <a:gd name="T16" fmla="*/ 3046 w 3400"/>
                <a:gd name="T17" fmla="*/ 1625 h 2117"/>
                <a:gd name="T18" fmla="*/ 3013 w 3400"/>
                <a:gd name="T19" fmla="*/ 1588 h 2117"/>
                <a:gd name="T20" fmla="*/ 3000 w 3400"/>
                <a:gd name="T21" fmla="*/ 1539 h 2117"/>
                <a:gd name="T22" fmla="*/ 3011 w 3400"/>
                <a:gd name="T23" fmla="*/ 1494 h 2117"/>
                <a:gd name="T24" fmla="*/ 3038 w 3400"/>
                <a:gd name="T25" fmla="*/ 1458 h 2117"/>
                <a:gd name="T26" fmla="*/ 3057 w 3400"/>
                <a:gd name="T27" fmla="*/ 1005 h 2117"/>
                <a:gd name="T28" fmla="*/ 2637 w 3400"/>
                <a:gd name="T29" fmla="*/ 1800 h 2117"/>
                <a:gd name="T30" fmla="*/ 2629 w 3400"/>
                <a:gd name="T31" fmla="*/ 1808 h 2117"/>
                <a:gd name="T32" fmla="*/ 2605 w 3400"/>
                <a:gd name="T33" fmla="*/ 1828 h 2117"/>
                <a:gd name="T34" fmla="*/ 2567 w 3400"/>
                <a:gd name="T35" fmla="*/ 1858 h 2117"/>
                <a:gd name="T36" fmla="*/ 2513 w 3400"/>
                <a:gd name="T37" fmla="*/ 1895 h 2117"/>
                <a:gd name="T38" fmla="*/ 2443 w 3400"/>
                <a:gd name="T39" fmla="*/ 1937 h 2117"/>
                <a:gd name="T40" fmla="*/ 2358 w 3400"/>
                <a:gd name="T41" fmla="*/ 1981 h 2117"/>
                <a:gd name="T42" fmla="*/ 2258 w 3400"/>
                <a:gd name="T43" fmla="*/ 2022 h 2117"/>
                <a:gd name="T44" fmla="*/ 2143 w 3400"/>
                <a:gd name="T45" fmla="*/ 2060 h 2117"/>
                <a:gd name="T46" fmla="*/ 2015 w 3400"/>
                <a:gd name="T47" fmla="*/ 2090 h 2117"/>
                <a:gd name="T48" fmla="*/ 1871 w 3400"/>
                <a:gd name="T49" fmla="*/ 2110 h 2117"/>
                <a:gd name="T50" fmla="*/ 1713 w 3400"/>
                <a:gd name="T51" fmla="*/ 2117 h 2117"/>
                <a:gd name="T52" fmla="*/ 1554 w 3400"/>
                <a:gd name="T53" fmla="*/ 2110 h 2117"/>
                <a:gd name="T54" fmla="*/ 1408 w 3400"/>
                <a:gd name="T55" fmla="*/ 2090 h 2117"/>
                <a:gd name="T56" fmla="*/ 1277 w 3400"/>
                <a:gd name="T57" fmla="*/ 2060 h 2117"/>
                <a:gd name="T58" fmla="*/ 1159 w 3400"/>
                <a:gd name="T59" fmla="*/ 2022 h 2117"/>
                <a:gd name="T60" fmla="*/ 1056 w 3400"/>
                <a:gd name="T61" fmla="*/ 1981 h 2117"/>
                <a:gd name="T62" fmla="*/ 968 w 3400"/>
                <a:gd name="T63" fmla="*/ 1937 h 2117"/>
                <a:gd name="T64" fmla="*/ 895 w 3400"/>
                <a:gd name="T65" fmla="*/ 1895 h 2117"/>
                <a:gd name="T66" fmla="*/ 838 w 3400"/>
                <a:gd name="T67" fmla="*/ 1858 h 2117"/>
                <a:gd name="T68" fmla="*/ 797 w 3400"/>
                <a:gd name="T69" fmla="*/ 1828 h 2117"/>
                <a:gd name="T70" fmla="*/ 771 w 3400"/>
                <a:gd name="T71" fmla="*/ 1808 h 2117"/>
                <a:gd name="T72" fmla="*/ 763 w 3400"/>
                <a:gd name="T73" fmla="*/ 1800 h 2117"/>
                <a:gd name="T74" fmla="*/ 0 w 3400"/>
                <a:gd name="T75" fmla="*/ 836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00" h="2117">
                  <a:moveTo>
                    <a:pt x="1700" y="0"/>
                  </a:moveTo>
                  <a:lnTo>
                    <a:pt x="1700" y="0"/>
                  </a:lnTo>
                  <a:lnTo>
                    <a:pt x="3400" y="836"/>
                  </a:lnTo>
                  <a:lnTo>
                    <a:pt x="3166" y="951"/>
                  </a:lnTo>
                  <a:lnTo>
                    <a:pt x="3166" y="1445"/>
                  </a:lnTo>
                  <a:lnTo>
                    <a:pt x="3184" y="1458"/>
                  </a:lnTo>
                  <a:lnTo>
                    <a:pt x="3199" y="1475"/>
                  </a:lnTo>
                  <a:lnTo>
                    <a:pt x="3210" y="1494"/>
                  </a:lnTo>
                  <a:lnTo>
                    <a:pt x="3218" y="1515"/>
                  </a:lnTo>
                  <a:lnTo>
                    <a:pt x="3221" y="1539"/>
                  </a:lnTo>
                  <a:lnTo>
                    <a:pt x="3219" y="1559"/>
                  </a:lnTo>
                  <a:lnTo>
                    <a:pt x="3213" y="1579"/>
                  </a:lnTo>
                  <a:lnTo>
                    <a:pt x="3203" y="1596"/>
                  </a:lnTo>
                  <a:lnTo>
                    <a:pt x="3191" y="1612"/>
                  </a:lnTo>
                  <a:lnTo>
                    <a:pt x="3177" y="1625"/>
                  </a:lnTo>
                  <a:lnTo>
                    <a:pt x="3238" y="1969"/>
                  </a:lnTo>
                  <a:lnTo>
                    <a:pt x="2983" y="1969"/>
                  </a:lnTo>
                  <a:lnTo>
                    <a:pt x="3046" y="1625"/>
                  </a:lnTo>
                  <a:lnTo>
                    <a:pt x="3027" y="1608"/>
                  </a:lnTo>
                  <a:lnTo>
                    <a:pt x="3013" y="1588"/>
                  </a:lnTo>
                  <a:lnTo>
                    <a:pt x="3005" y="1564"/>
                  </a:lnTo>
                  <a:lnTo>
                    <a:pt x="3000" y="1539"/>
                  </a:lnTo>
                  <a:lnTo>
                    <a:pt x="3004" y="1515"/>
                  </a:lnTo>
                  <a:lnTo>
                    <a:pt x="3011" y="1494"/>
                  </a:lnTo>
                  <a:lnTo>
                    <a:pt x="3023" y="1475"/>
                  </a:lnTo>
                  <a:lnTo>
                    <a:pt x="3038" y="1458"/>
                  </a:lnTo>
                  <a:lnTo>
                    <a:pt x="3057" y="1445"/>
                  </a:lnTo>
                  <a:lnTo>
                    <a:pt x="3057" y="1005"/>
                  </a:lnTo>
                  <a:lnTo>
                    <a:pt x="2637" y="1212"/>
                  </a:lnTo>
                  <a:lnTo>
                    <a:pt x="2637" y="1800"/>
                  </a:lnTo>
                  <a:lnTo>
                    <a:pt x="2635" y="1802"/>
                  </a:lnTo>
                  <a:lnTo>
                    <a:pt x="2629" y="1808"/>
                  </a:lnTo>
                  <a:lnTo>
                    <a:pt x="2619" y="1816"/>
                  </a:lnTo>
                  <a:lnTo>
                    <a:pt x="2605" y="1828"/>
                  </a:lnTo>
                  <a:lnTo>
                    <a:pt x="2588" y="1842"/>
                  </a:lnTo>
                  <a:lnTo>
                    <a:pt x="2567" y="1858"/>
                  </a:lnTo>
                  <a:lnTo>
                    <a:pt x="2541" y="1876"/>
                  </a:lnTo>
                  <a:lnTo>
                    <a:pt x="2513" y="1895"/>
                  </a:lnTo>
                  <a:lnTo>
                    <a:pt x="2480" y="1916"/>
                  </a:lnTo>
                  <a:lnTo>
                    <a:pt x="2443" y="1937"/>
                  </a:lnTo>
                  <a:lnTo>
                    <a:pt x="2402" y="1959"/>
                  </a:lnTo>
                  <a:lnTo>
                    <a:pt x="2358" y="1981"/>
                  </a:lnTo>
                  <a:lnTo>
                    <a:pt x="2310" y="2002"/>
                  </a:lnTo>
                  <a:lnTo>
                    <a:pt x="2258" y="2022"/>
                  </a:lnTo>
                  <a:lnTo>
                    <a:pt x="2203" y="2042"/>
                  </a:lnTo>
                  <a:lnTo>
                    <a:pt x="2143" y="2060"/>
                  </a:lnTo>
                  <a:lnTo>
                    <a:pt x="2081" y="2076"/>
                  </a:lnTo>
                  <a:lnTo>
                    <a:pt x="2015" y="2090"/>
                  </a:lnTo>
                  <a:lnTo>
                    <a:pt x="1945" y="2101"/>
                  </a:lnTo>
                  <a:lnTo>
                    <a:pt x="1871" y="2110"/>
                  </a:lnTo>
                  <a:lnTo>
                    <a:pt x="1793" y="2115"/>
                  </a:lnTo>
                  <a:lnTo>
                    <a:pt x="1713" y="2117"/>
                  </a:lnTo>
                  <a:lnTo>
                    <a:pt x="1631" y="2115"/>
                  </a:lnTo>
                  <a:lnTo>
                    <a:pt x="1554" y="2110"/>
                  </a:lnTo>
                  <a:lnTo>
                    <a:pt x="1480" y="2101"/>
                  </a:lnTo>
                  <a:lnTo>
                    <a:pt x="1408" y="2090"/>
                  </a:lnTo>
                  <a:lnTo>
                    <a:pt x="1341" y="2076"/>
                  </a:lnTo>
                  <a:lnTo>
                    <a:pt x="1277" y="2060"/>
                  </a:lnTo>
                  <a:lnTo>
                    <a:pt x="1215" y="2042"/>
                  </a:lnTo>
                  <a:lnTo>
                    <a:pt x="1159" y="2022"/>
                  </a:lnTo>
                  <a:lnTo>
                    <a:pt x="1105" y="2002"/>
                  </a:lnTo>
                  <a:lnTo>
                    <a:pt x="1056" y="1981"/>
                  </a:lnTo>
                  <a:lnTo>
                    <a:pt x="1010" y="1959"/>
                  </a:lnTo>
                  <a:lnTo>
                    <a:pt x="968" y="1937"/>
                  </a:lnTo>
                  <a:lnTo>
                    <a:pt x="929" y="1916"/>
                  </a:lnTo>
                  <a:lnTo>
                    <a:pt x="895" y="1895"/>
                  </a:lnTo>
                  <a:lnTo>
                    <a:pt x="864" y="1876"/>
                  </a:lnTo>
                  <a:lnTo>
                    <a:pt x="838" y="1858"/>
                  </a:lnTo>
                  <a:lnTo>
                    <a:pt x="816" y="1842"/>
                  </a:lnTo>
                  <a:lnTo>
                    <a:pt x="797" y="1828"/>
                  </a:lnTo>
                  <a:lnTo>
                    <a:pt x="782" y="1816"/>
                  </a:lnTo>
                  <a:lnTo>
                    <a:pt x="771" y="1808"/>
                  </a:lnTo>
                  <a:lnTo>
                    <a:pt x="765" y="1802"/>
                  </a:lnTo>
                  <a:lnTo>
                    <a:pt x="763" y="1800"/>
                  </a:lnTo>
                  <a:lnTo>
                    <a:pt x="763" y="1212"/>
                  </a:lnTo>
                  <a:lnTo>
                    <a:pt x="0" y="836"/>
                  </a:lnTo>
                  <a:lnTo>
                    <a:pt x="17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9222475" y="1708184"/>
              <a:ext cx="324967" cy="1826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9547442" y="1708184"/>
              <a:ext cx="298969" cy="1826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reeform 27"/>
          <p:cNvSpPr>
            <a:spLocks/>
          </p:cNvSpPr>
          <p:nvPr/>
        </p:nvSpPr>
        <p:spPr bwMode="auto">
          <a:xfrm>
            <a:off x="1394246" y="3048803"/>
            <a:ext cx="2148843" cy="539175"/>
          </a:xfrm>
          <a:custGeom>
            <a:avLst/>
            <a:gdLst>
              <a:gd name="T0" fmla="*/ 1404 w 1404"/>
              <a:gd name="T1" fmla="*/ 326 h 326"/>
              <a:gd name="T2" fmla="*/ 0 w 1404"/>
              <a:gd name="T3" fmla="*/ 326 h 326"/>
              <a:gd name="T4" fmla="*/ 0 w 1404"/>
              <a:gd name="T5" fmla="*/ 0 h 326"/>
              <a:gd name="T6" fmla="*/ 0 w 1404"/>
              <a:gd name="T7" fmla="*/ 0 h 326"/>
              <a:gd name="T8" fmla="*/ 1404 w 1404"/>
              <a:gd name="T9" fmla="*/ 0 h 326"/>
              <a:gd name="T10" fmla="*/ 1404 w 1404"/>
              <a:gd name="T11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326">
                <a:moveTo>
                  <a:pt x="1404" y="326"/>
                </a:moveTo>
                <a:lnTo>
                  <a:pt x="0" y="326"/>
                </a:lnTo>
                <a:lnTo>
                  <a:pt x="0" y="0"/>
                </a:lnTo>
                <a:lnTo>
                  <a:pt x="0" y="0"/>
                </a:lnTo>
                <a:lnTo>
                  <a:pt x="1404" y="0"/>
                </a:lnTo>
                <a:lnTo>
                  <a:pt x="1404" y="32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algn="r" defTabSz="609585"/>
            <a:endParaRPr lang="en-US" sz="1200" b="1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62" name="Freeform 31"/>
          <p:cNvSpPr>
            <a:spLocks/>
          </p:cNvSpPr>
          <p:nvPr/>
        </p:nvSpPr>
        <p:spPr bwMode="auto">
          <a:xfrm>
            <a:off x="3757975" y="1084411"/>
            <a:ext cx="945859" cy="1462335"/>
          </a:xfrm>
          <a:custGeom>
            <a:avLst/>
            <a:gdLst>
              <a:gd name="T0" fmla="*/ 0 w 618"/>
              <a:gd name="T1" fmla="*/ 333 h 882"/>
              <a:gd name="T2" fmla="*/ 618 w 618"/>
              <a:gd name="T3" fmla="*/ 882 h 882"/>
              <a:gd name="T4" fmla="*/ 0 w 618"/>
              <a:gd name="T5" fmla="*/ 0 h 882"/>
              <a:gd name="T6" fmla="*/ 0 w 618"/>
              <a:gd name="T7" fmla="*/ 333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8" h="882">
                <a:moveTo>
                  <a:pt x="0" y="333"/>
                </a:moveTo>
                <a:lnTo>
                  <a:pt x="618" y="882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4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63" name="Freeform 33"/>
          <p:cNvSpPr>
            <a:spLocks/>
          </p:cNvSpPr>
          <p:nvPr/>
        </p:nvSpPr>
        <p:spPr bwMode="auto">
          <a:xfrm>
            <a:off x="3543087" y="3048142"/>
            <a:ext cx="1210637" cy="540499"/>
          </a:xfrm>
          <a:custGeom>
            <a:avLst/>
            <a:gdLst>
              <a:gd name="T0" fmla="*/ 0 w 791"/>
              <a:gd name="T1" fmla="*/ 326 h 326"/>
              <a:gd name="T2" fmla="*/ 791 w 791"/>
              <a:gd name="T3" fmla="*/ 164 h 326"/>
              <a:gd name="T4" fmla="*/ 0 w 791"/>
              <a:gd name="T5" fmla="*/ 0 h 326"/>
              <a:gd name="T6" fmla="*/ 0 w 791"/>
              <a:gd name="T7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1" h="326">
                <a:moveTo>
                  <a:pt x="0" y="326"/>
                </a:moveTo>
                <a:lnTo>
                  <a:pt x="791" y="164"/>
                </a:lnTo>
                <a:lnTo>
                  <a:pt x="0" y="0"/>
                </a:lnTo>
                <a:lnTo>
                  <a:pt x="0" y="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4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64" name="Oval 19"/>
          <p:cNvSpPr>
            <a:spLocks noChangeArrowheads="1"/>
          </p:cNvSpPr>
          <p:nvPr/>
        </p:nvSpPr>
        <p:spPr bwMode="auto">
          <a:xfrm>
            <a:off x="977874" y="2900222"/>
            <a:ext cx="835163" cy="83633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 defTabSz="609585"/>
            <a:endParaRPr lang="en-US" sz="20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85" name="Freeform 25"/>
          <p:cNvSpPr>
            <a:spLocks/>
          </p:cNvSpPr>
          <p:nvPr/>
        </p:nvSpPr>
        <p:spPr bwMode="auto">
          <a:xfrm>
            <a:off x="1344355" y="1085085"/>
            <a:ext cx="2413621" cy="550752"/>
          </a:xfrm>
          <a:custGeom>
            <a:avLst/>
            <a:gdLst>
              <a:gd name="T0" fmla="*/ 1577 w 1577"/>
              <a:gd name="T1" fmla="*/ 333 h 333"/>
              <a:gd name="T2" fmla="*/ 0 w 1577"/>
              <a:gd name="T3" fmla="*/ 333 h 333"/>
              <a:gd name="T4" fmla="*/ 0 w 1577"/>
              <a:gd name="T5" fmla="*/ 0 h 333"/>
              <a:gd name="T6" fmla="*/ 0 w 1577"/>
              <a:gd name="T7" fmla="*/ 0 h 333"/>
              <a:gd name="T8" fmla="*/ 1577 w 1577"/>
              <a:gd name="T9" fmla="*/ 0 h 333"/>
              <a:gd name="T10" fmla="*/ 1577 w 1577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33">
                <a:moveTo>
                  <a:pt x="1577" y="333"/>
                </a:moveTo>
                <a:lnTo>
                  <a:pt x="0" y="333"/>
                </a:lnTo>
                <a:lnTo>
                  <a:pt x="0" y="0"/>
                </a:lnTo>
                <a:lnTo>
                  <a:pt x="0" y="0"/>
                </a:lnTo>
                <a:lnTo>
                  <a:pt x="1577" y="0"/>
                </a:lnTo>
                <a:lnTo>
                  <a:pt x="1577" y="333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algn="r" defTabSz="609585"/>
            <a:endParaRPr lang="en-US" sz="1200" b="1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86" name="Oval 18"/>
          <p:cNvSpPr>
            <a:spLocks noChangeArrowheads="1"/>
          </p:cNvSpPr>
          <p:nvPr/>
        </p:nvSpPr>
        <p:spPr bwMode="auto">
          <a:xfrm>
            <a:off x="760500" y="1010921"/>
            <a:ext cx="835163" cy="83633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 defTabSz="609585"/>
            <a:endParaRPr lang="en-US" sz="20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D68BFE64-5EFC-4915-8EFA-C2646F7D25A1}"/>
              </a:ext>
            </a:extLst>
          </p:cNvPr>
          <p:cNvSpPr txBox="1"/>
          <p:nvPr/>
        </p:nvSpPr>
        <p:spPr>
          <a:xfrm>
            <a:off x="1828071" y="1207278"/>
            <a:ext cx="181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00" b="1" dirty="0">
                <a:solidFill>
                  <a:prstClr val="white"/>
                </a:solidFill>
                <a:latin typeface="Open Sans" panose="020B0606030504020204" pitchFamily="34" charset="0"/>
              </a:rPr>
              <a:t>Write Title Here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640F8FD-FBE4-4962-B072-73FCC6010C6C}"/>
              </a:ext>
            </a:extLst>
          </p:cNvPr>
          <p:cNvSpPr txBox="1"/>
          <p:nvPr/>
        </p:nvSpPr>
        <p:spPr>
          <a:xfrm>
            <a:off x="1959376" y="4866916"/>
            <a:ext cx="181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00" b="1">
                <a:solidFill>
                  <a:prstClr val="white"/>
                </a:solidFill>
                <a:latin typeface="Open Sans" panose="020B0606030504020204" pitchFamily="34" charset="0"/>
              </a:rPr>
              <a:t>Write Title Here</a:t>
            </a:r>
          </a:p>
        </p:txBody>
      </p:sp>
      <p:sp>
        <p:nvSpPr>
          <p:cNvPr id="91" name="Freeform 27"/>
          <p:cNvSpPr>
            <a:spLocks/>
          </p:cNvSpPr>
          <p:nvPr/>
        </p:nvSpPr>
        <p:spPr bwMode="auto">
          <a:xfrm flipH="1">
            <a:off x="8595323" y="3075860"/>
            <a:ext cx="2148843" cy="539175"/>
          </a:xfrm>
          <a:custGeom>
            <a:avLst/>
            <a:gdLst>
              <a:gd name="T0" fmla="*/ 1404 w 1404"/>
              <a:gd name="T1" fmla="*/ 326 h 326"/>
              <a:gd name="T2" fmla="*/ 0 w 1404"/>
              <a:gd name="T3" fmla="*/ 326 h 326"/>
              <a:gd name="T4" fmla="*/ 0 w 1404"/>
              <a:gd name="T5" fmla="*/ 0 h 326"/>
              <a:gd name="T6" fmla="*/ 0 w 1404"/>
              <a:gd name="T7" fmla="*/ 0 h 326"/>
              <a:gd name="T8" fmla="*/ 1404 w 1404"/>
              <a:gd name="T9" fmla="*/ 0 h 326"/>
              <a:gd name="T10" fmla="*/ 1404 w 1404"/>
              <a:gd name="T11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326">
                <a:moveTo>
                  <a:pt x="1404" y="326"/>
                </a:moveTo>
                <a:lnTo>
                  <a:pt x="0" y="326"/>
                </a:lnTo>
                <a:lnTo>
                  <a:pt x="0" y="0"/>
                </a:lnTo>
                <a:lnTo>
                  <a:pt x="0" y="0"/>
                </a:lnTo>
                <a:lnTo>
                  <a:pt x="1404" y="0"/>
                </a:lnTo>
                <a:lnTo>
                  <a:pt x="1404" y="326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algn="r" defTabSz="609585"/>
            <a:endParaRPr lang="en-US" sz="1200" b="1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92" name="Freeform 31"/>
          <p:cNvSpPr>
            <a:spLocks/>
          </p:cNvSpPr>
          <p:nvPr/>
        </p:nvSpPr>
        <p:spPr bwMode="auto">
          <a:xfrm flipH="1">
            <a:off x="7412894" y="1009943"/>
            <a:ext cx="945859" cy="1462335"/>
          </a:xfrm>
          <a:custGeom>
            <a:avLst/>
            <a:gdLst>
              <a:gd name="T0" fmla="*/ 0 w 618"/>
              <a:gd name="T1" fmla="*/ 333 h 882"/>
              <a:gd name="T2" fmla="*/ 618 w 618"/>
              <a:gd name="T3" fmla="*/ 882 h 882"/>
              <a:gd name="T4" fmla="*/ 0 w 618"/>
              <a:gd name="T5" fmla="*/ 0 h 882"/>
              <a:gd name="T6" fmla="*/ 0 w 618"/>
              <a:gd name="T7" fmla="*/ 333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8" h="882">
                <a:moveTo>
                  <a:pt x="0" y="333"/>
                </a:moveTo>
                <a:lnTo>
                  <a:pt x="618" y="882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4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93" name="Freeform 33"/>
          <p:cNvSpPr>
            <a:spLocks/>
          </p:cNvSpPr>
          <p:nvPr/>
        </p:nvSpPr>
        <p:spPr bwMode="auto">
          <a:xfrm flipH="1">
            <a:off x="7384687" y="3075198"/>
            <a:ext cx="1210637" cy="540499"/>
          </a:xfrm>
          <a:custGeom>
            <a:avLst/>
            <a:gdLst>
              <a:gd name="T0" fmla="*/ 0 w 791"/>
              <a:gd name="T1" fmla="*/ 326 h 326"/>
              <a:gd name="T2" fmla="*/ 791 w 791"/>
              <a:gd name="T3" fmla="*/ 164 h 326"/>
              <a:gd name="T4" fmla="*/ 0 w 791"/>
              <a:gd name="T5" fmla="*/ 0 h 326"/>
              <a:gd name="T6" fmla="*/ 0 w 791"/>
              <a:gd name="T7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1" h="326">
                <a:moveTo>
                  <a:pt x="0" y="326"/>
                </a:moveTo>
                <a:lnTo>
                  <a:pt x="791" y="164"/>
                </a:lnTo>
                <a:lnTo>
                  <a:pt x="0" y="0"/>
                </a:lnTo>
                <a:lnTo>
                  <a:pt x="0" y="3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4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94" name="Oval 19"/>
          <p:cNvSpPr>
            <a:spLocks noChangeArrowheads="1"/>
          </p:cNvSpPr>
          <p:nvPr/>
        </p:nvSpPr>
        <p:spPr bwMode="auto">
          <a:xfrm flipH="1">
            <a:off x="10294395" y="2927278"/>
            <a:ext cx="835163" cy="83633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 defTabSz="609585"/>
            <a:endParaRPr lang="en-US" sz="20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95" name="Freeform 25"/>
          <p:cNvSpPr>
            <a:spLocks/>
          </p:cNvSpPr>
          <p:nvPr/>
        </p:nvSpPr>
        <p:spPr bwMode="auto">
          <a:xfrm flipH="1">
            <a:off x="8327774" y="1025132"/>
            <a:ext cx="2413621" cy="550752"/>
          </a:xfrm>
          <a:custGeom>
            <a:avLst/>
            <a:gdLst>
              <a:gd name="T0" fmla="*/ 1577 w 1577"/>
              <a:gd name="T1" fmla="*/ 333 h 333"/>
              <a:gd name="T2" fmla="*/ 0 w 1577"/>
              <a:gd name="T3" fmla="*/ 333 h 333"/>
              <a:gd name="T4" fmla="*/ 0 w 1577"/>
              <a:gd name="T5" fmla="*/ 0 h 333"/>
              <a:gd name="T6" fmla="*/ 0 w 1577"/>
              <a:gd name="T7" fmla="*/ 0 h 333"/>
              <a:gd name="T8" fmla="*/ 1577 w 1577"/>
              <a:gd name="T9" fmla="*/ 0 h 333"/>
              <a:gd name="T10" fmla="*/ 1577 w 1577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33">
                <a:moveTo>
                  <a:pt x="1577" y="333"/>
                </a:moveTo>
                <a:lnTo>
                  <a:pt x="0" y="333"/>
                </a:lnTo>
                <a:lnTo>
                  <a:pt x="0" y="0"/>
                </a:lnTo>
                <a:lnTo>
                  <a:pt x="0" y="0"/>
                </a:lnTo>
                <a:lnTo>
                  <a:pt x="1577" y="0"/>
                </a:lnTo>
                <a:lnTo>
                  <a:pt x="1577" y="33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algn="r" defTabSz="609585"/>
            <a:endParaRPr lang="en-US" sz="1200" b="1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96" name="Oval 18"/>
          <p:cNvSpPr>
            <a:spLocks noChangeArrowheads="1"/>
          </p:cNvSpPr>
          <p:nvPr/>
        </p:nvSpPr>
        <p:spPr bwMode="auto">
          <a:xfrm flipH="1">
            <a:off x="10322604" y="867824"/>
            <a:ext cx="835163" cy="83633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 defTabSz="609585"/>
            <a:endParaRPr lang="en-US" sz="20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68BFE64-5EFC-4915-8EFA-C2646F7D25A1}"/>
              </a:ext>
            </a:extLst>
          </p:cNvPr>
          <p:cNvSpPr txBox="1"/>
          <p:nvPr/>
        </p:nvSpPr>
        <p:spPr>
          <a:xfrm flipH="1">
            <a:off x="8483473" y="2839057"/>
            <a:ext cx="181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00" b="1">
                <a:solidFill>
                  <a:prstClr val="white"/>
                </a:solidFill>
                <a:latin typeface="Open Sans" panose="020B0606030504020204" pitchFamily="34" charset="0"/>
              </a:rPr>
              <a:t>Write Title Here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E640F8FD-FBE4-4962-B072-73FCC6010C6C}"/>
              </a:ext>
            </a:extLst>
          </p:cNvPr>
          <p:cNvSpPr txBox="1"/>
          <p:nvPr/>
        </p:nvSpPr>
        <p:spPr>
          <a:xfrm flipH="1">
            <a:off x="8342871" y="3173212"/>
            <a:ext cx="181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00" b="1">
                <a:solidFill>
                  <a:prstClr val="white"/>
                </a:solidFill>
                <a:latin typeface="Open Sans" panose="020B0606030504020204" pitchFamily="34" charset="0"/>
              </a:rPr>
              <a:t>Write Title Here</a:t>
            </a:r>
          </a:p>
        </p:txBody>
      </p:sp>
      <p:sp>
        <p:nvSpPr>
          <p:cNvPr id="99" name="Freeform 1171"/>
          <p:cNvSpPr>
            <a:spLocks/>
          </p:cNvSpPr>
          <p:nvPr/>
        </p:nvSpPr>
        <p:spPr bwMode="auto">
          <a:xfrm>
            <a:off x="10380067" y="3280056"/>
            <a:ext cx="446687" cy="334979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1351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00" name="Freeform 1195"/>
          <p:cNvSpPr>
            <a:spLocks noEditPoints="1"/>
          </p:cNvSpPr>
          <p:nvPr/>
        </p:nvSpPr>
        <p:spPr bwMode="auto">
          <a:xfrm>
            <a:off x="1187926" y="3168291"/>
            <a:ext cx="436147" cy="379068"/>
          </a:xfrm>
          <a:custGeom>
            <a:avLst/>
            <a:gdLst>
              <a:gd name="T0" fmla="*/ 316 w 4005"/>
              <a:gd name="T1" fmla="*/ 270 h 3479"/>
              <a:gd name="T2" fmla="*/ 287 w 4005"/>
              <a:gd name="T3" fmla="*/ 287 h 3479"/>
              <a:gd name="T4" fmla="*/ 269 w 4005"/>
              <a:gd name="T5" fmla="*/ 317 h 3479"/>
              <a:gd name="T6" fmla="*/ 268 w 4005"/>
              <a:gd name="T7" fmla="*/ 2074 h 3479"/>
              <a:gd name="T8" fmla="*/ 276 w 4005"/>
              <a:gd name="T9" fmla="*/ 2107 h 3479"/>
              <a:gd name="T10" fmla="*/ 301 w 4005"/>
              <a:gd name="T11" fmla="*/ 2133 h 3479"/>
              <a:gd name="T12" fmla="*/ 334 w 4005"/>
              <a:gd name="T13" fmla="*/ 2141 h 3479"/>
              <a:gd name="T14" fmla="*/ 3689 w 4005"/>
              <a:gd name="T15" fmla="*/ 2139 h 3479"/>
              <a:gd name="T16" fmla="*/ 3718 w 4005"/>
              <a:gd name="T17" fmla="*/ 2122 h 3479"/>
              <a:gd name="T18" fmla="*/ 3735 w 4005"/>
              <a:gd name="T19" fmla="*/ 2091 h 3479"/>
              <a:gd name="T20" fmla="*/ 3738 w 4005"/>
              <a:gd name="T21" fmla="*/ 335 h 3479"/>
              <a:gd name="T22" fmla="*/ 3729 w 4005"/>
              <a:gd name="T23" fmla="*/ 302 h 3479"/>
              <a:gd name="T24" fmla="*/ 3703 w 4005"/>
              <a:gd name="T25" fmla="*/ 276 h 3479"/>
              <a:gd name="T26" fmla="*/ 3670 w 4005"/>
              <a:gd name="T27" fmla="*/ 267 h 3479"/>
              <a:gd name="T28" fmla="*/ 334 w 4005"/>
              <a:gd name="T29" fmla="*/ 0 h 3479"/>
              <a:gd name="T30" fmla="*/ 3716 w 4005"/>
              <a:gd name="T31" fmla="*/ 3 h 3479"/>
              <a:gd name="T32" fmla="*/ 3799 w 4005"/>
              <a:gd name="T33" fmla="*/ 25 h 3479"/>
              <a:gd name="T34" fmla="*/ 3873 w 4005"/>
              <a:gd name="T35" fmla="*/ 68 h 3479"/>
              <a:gd name="T36" fmla="*/ 3937 w 4005"/>
              <a:gd name="T37" fmla="*/ 132 h 3479"/>
              <a:gd name="T38" fmla="*/ 3981 w 4005"/>
              <a:gd name="T39" fmla="*/ 206 h 3479"/>
              <a:gd name="T40" fmla="*/ 4001 w 4005"/>
              <a:gd name="T41" fmla="*/ 289 h 3479"/>
              <a:gd name="T42" fmla="*/ 4005 w 4005"/>
              <a:gd name="T43" fmla="*/ 2609 h 3479"/>
              <a:gd name="T44" fmla="*/ 3994 w 4005"/>
              <a:gd name="T45" fmla="*/ 2698 h 3479"/>
              <a:gd name="T46" fmla="*/ 3961 w 4005"/>
              <a:gd name="T47" fmla="*/ 2776 h 3479"/>
              <a:gd name="T48" fmla="*/ 3906 w 4005"/>
              <a:gd name="T49" fmla="*/ 2846 h 3479"/>
              <a:gd name="T50" fmla="*/ 3837 w 4005"/>
              <a:gd name="T51" fmla="*/ 2901 h 3479"/>
              <a:gd name="T52" fmla="*/ 3758 w 4005"/>
              <a:gd name="T53" fmla="*/ 2933 h 3479"/>
              <a:gd name="T54" fmla="*/ 3670 w 4005"/>
              <a:gd name="T55" fmla="*/ 2944 h 3479"/>
              <a:gd name="T56" fmla="*/ 2540 w 4005"/>
              <a:gd name="T57" fmla="*/ 2997 h 3479"/>
              <a:gd name="T58" fmla="*/ 2569 w 4005"/>
              <a:gd name="T59" fmla="*/ 3107 h 3479"/>
              <a:gd name="T60" fmla="*/ 2615 w 4005"/>
              <a:gd name="T61" fmla="*/ 3210 h 3479"/>
              <a:gd name="T62" fmla="*/ 2651 w 4005"/>
              <a:gd name="T63" fmla="*/ 3284 h 3479"/>
              <a:gd name="T64" fmla="*/ 2667 w 4005"/>
              <a:gd name="T65" fmla="*/ 3330 h 3479"/>
              <a:gd name="T66" fmla="*/ 2667 w 4005"/>
              <a:gd name="T67" fmla="*/ 3371 h 3479"/>
              <a:gd name="T68" fmla="*/ 2648 w 4005"/>
              <a:gd name="T69" fmla="*/ 3419 h 3479"/>
              <a:gd name="T70" fmla="*/ 2610 w 4005"/>
              <a:gd name="T71" fmla="*/ 3457 h 3479"/>
              <a:gd name="T72" fmla="*/ 2562 w 4005"/>
              <a:gd name="T73" fmla="*/ 3477 h 3479"/>
              <a:gd name="T74" fmla="*/ 1469 w 4005"/>
              <a:gd name="T75" fmla="*/ 3479 h 3479"/>
              <a:gd name="T76" fmla="*/ 1417 w 4005"/>
              <a:gd name="T77" fmla="*/ 3469 h 3479"/>
              <a:gd name="T78" fmla="*/ 1375 w 4005"/>
              <a:gd name="T79" fmla="*/ 3440 h 3479"/>
              <a:gd name="T80" fmla="*/ 1345 w 4005"/>
              <a:gd name="T81" fmla="*/ 3396 h 3479"/>
              <a:gd name="T82" fmla="*/ 1335 w 4005"/>
              <a:gd name="T83" fmla="*/ 3346 h 3479"/>
              <a:gd name="T84" fmla="*/ 1343 w 4005"/>
              <a:gd name="T85" fmla="*/ 3308 h 3479"/>
              <a:gd name="T86" fmla="*/ 1368 w 4005"/>
              <a:gd name="T87" fmla="*/ 3254 h 3479"/>
              <a:gd name="T88" fmla="*/ 1412 w 4005"/>
              <a:gd name="T89" fmla="*/ 3161 h 3479"/>
              <a:gd name="T90" fmla="*/ 1454 w 4005"/>
              <a:gd name="T91" fmla="*/ 3052 h 3479"/>
              <a:gd name="T92" fmla="*/ 1469 w 4005"/>
              <a:gd name="T93" fmla="*/ 2944 h 3479"/>
              <a:gd name="T94" fmla="*/ 290 w 4005"/>
              <a:gd name="T95" fmla="*/ 2941 h 3479"/>
              <a:gd name="T96" fmla="*/ 206 w 4005"/>
              <a:gd name="T97" fmla="*/ 2919 h 3479"/>
              <a:gd name="T98" fmla="*/ 132 w 4005"/>
              <a:gd name="T99" fmla="*/ 2876 h 3479"/>
              <a:gd name="T100" fmla="*/ 68 w 4005"/>
              <a:gd name="T101" fmla="*/ 2812 h 3479"/>
              <a:gd name="T102" fmla="*/ 24 w 4005"/>
              <a:gd name="T103" fmla="*/ 2738 h 3479"/>
              <a:gd name="T104" fmla="*/ 2 w 4005"/>
              <a:gd name="T105" fmla="*/ 2655 h 3479"/>
              <a:gd name="T106" fmla="*/ 0 w 4005"/>
              <a:gd name="T107" fmla="*/ 335 h 3479"/>
              <a:gd name="T108" fmla="*/ 11 w 4005"/>
              <a:gd name="T109" fmla="*/ 246 h 3479"/>
              <a:gd name="T110" fmla="*/ 44 w 4005"/>
              <a:gd name="T111" fmla="*/ 168 h 3479"/>
              <a:gd name="T112" fmla="*/ 98 w 4005"/>
              <a:gd name="T113" fmla="*/ 98 h 3479"/>
              <a:gd name="T114" fmla="*/ 167 w 4005"/>
              <a:gd name="T115" fmla="*/ 43 h 3479"/>
              <a:gd name="T116" fmla="*/ 247 w 4005"/>
              <a:gd name="T117" fmla="*/ 11 h 3479"/>
              <a:gd name="T118" fmla="*/ 334 w 4005"/>
              <a:gd name="T119" fmla="*/ 0 h 3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05" h="3479">
                <a:moveTo>
                  <a:pt x="334" y="267"/>
                </a:moveTo>
                <a:lnTo>
                  <a:pt x="316" y="270"/>
                </a:lnTo>
                <a:lnTo>
                  <a:pt x="301" y="276"/>
                </a:lnTo>
                <a:lnTo>
                  <a:pt x="287" y="287"/>
                </a:lnTo>
                <a:lnTo>
                  <a:pt x="276" y="302"/>
                </a:lnTo>
                <a:lnTo>
                  <a:pt x="269" y="317"/>
                </a:lnTo>
                <a:lnTo>
                  <a:pt x="268" y="335"/>
                </a:lnTo>
                <a:lnTo>
                  <a:pt x="268" y="2074"/>
                </a:lnTo>
                <a:lnTo>
                  <a:pt x="269" y="2091"/>
                </a:lnTo>
                <a:lnTo>
                  <a:pt x="276" y="2107"/>
                </a:lnTo>
                <a:lnTo>
                  <a:pt x="287" y="2122"/>
                </a:lnTo>
                <a:lnTo>
                  <a:pt x="301" y="2133"/>
                </a:lnTo>
                <a:lnTo>
                  <a:pt x="316" y="2139"/>
                </a:lnTo>
                <a:lnTo>
                  <a:pt x="334" y="2141"/>
                </a:lnTo>
                <a:lnTo>
                  <a:pt x="3670" y="2141"/>
                </a:lnTo>
                <a:lnTo>
                  <a:pt x="3689" y="2139"/>
                </a:lnTo>
                <a:lnTo>
                  <a:pt x="3703" y="2133"/>
                </a:lnTo>
                <a:lnTo>
                  <a:pt x="3718" y="2122"/>
                </a:lnTo>
                <a:lnTo>
                  <a:pt x="3729" y="2107"/>
                </a:lnTo>
                <a:lnTo>
                  <a:pt x="3735" y="2091"/>
                </a:lnTo>
                <a:lnTo>
                  <a:pt x="3738" y="2074"/>
                </a:lnTo>
                <a:lnTo>
                  <a:pt x="3738" y="335"/>
                </a:lnTo>
                <a:lnTo>
                  <a:pt x="3735" y="317"/>
                </a:lnTo>
                <a:lnTo>
                  <a:pt x="3729" y="302"/>
                </a:lnTo>
                <a:lnTo>
                  <a:pt x="3718" y="287"/>
                </a:lnTo>
                <a:lnTo>
                  <a:pt x="3703" y="276"/>
                </a:lnTo>
                <a:lnTo>
                  <a:pt x="3689" y="270"/>
                </a:lnTo>
                <a:lnTo>
                  <a:pt x="3670" y="267"/>
                </a:lnTo>
                <a:lnTo>
                  <a:pt x="334" y="267"/>
                </a:lnTo>
                <a:close/>
                <a:moveTo>
                  <a:pt x="334" y="0"/>
                </a:moveTo>
                <a:lnTo>
                  <a:pt x="3670" y="0"/>
                </a:lnTo>
                <a:lnTo>
                  <a:pt x="3716" y="3"/>
                </a:lnTo>
                <a:lnTo>
                  <a:pt x="3758" y="11"/>
                </a:lnTo>
                <a:lnTo>
                  <a:pt x="3799" y="25"/>
                </a:lnTo>
                <a:lnTo>
                  <a:pt x="3837" y="43"/>
                </a:lnTo>
                <a:lnTo>
                  <a:pt x="3873" y="68"/>
                </a:lnTo>
                <a:lnTo>
                  <a:pt x="3906" y="98"/>
                </a:lnTo>
                <a:lnTo>
                  <a:pt x="3937" y="132"/>
                </a:lnTo>
                <a:lnTo>
                  <a:pt x="3961" y="168"/>
                </a:lnTo>
                <a:lnTo>
                  <a:pt x="3981" y="206"/>
                </a:lnTo>
                <a:lnTo>
                  <a:pt x="3994" y="246"/>
                </a:lnTo>
                <a:lnTo>
                  <a:pt x="4001" y="289"/>
                </a:lnTo>
                <a:lnTo>
                  <a:pt x="4005" y="335"/>
                </a:lnTo>
                <a:lnTo>
                  <a:pt x="4005" y="2609"/>
                </a:lnTo>
                <a:lnTo>
                  <a:pt x="4001" y="2655"/>
                </a:lnTo>
                <a:lnTo>
                  <a:pt x="3994" y="2698"/>
                </a:lnTo>
                <a:lnTo>
                  <a:pt x="3981" y="2738"/>
                </a:lnTo>
                <a:lnTo>
                  <a:pt x="3961" y="2776"/>
                </a:lnTo>
                <a:lnTo>
                  <a:pt x="3937" y="2812"/>
                </a:lnTo>
                <a:lnTo>
                  <a:pt x="3906" y="2846"/>
                </a:lnTo>
                <a:lnTo>
                  <a:pt x="3873" y="2876"/>
                </a:lnTo>
                <a:lnTo>
                  <a:pt x="3837" y="2901"/>
                </a:lnTo>
                <a:lnTo>
                  <a:pt x="3799" y="2919"/>
                </a:lnTo>
                <a:lnTo>
                  <a:pt x="3758" y="2933"/>
                </a:lnTo>
                <a:lnTo>
                  <a:pt x="3716" y="2941"/>
                </a:lnTo>
                <a:lnTo>
                  <a:pt x="3670" y="2944"/>
                </a:lnTo>
                <a:lnTo>
                  <a:pt x="2536" y="2944"/>
                </a:lnTo>
                <a:lnTo>
                  <a:pt x="2540" y="2997"/>
                </a:lnTo>
                <a:lnTo>
                  <a:pt x="2551" y="3050"/>
                </a:lnTo>
                <a:lnTo>
                  <a:pt x="2569" y="3107"/>
                </a:lnTo>
                <a:lnTo>
                  <a:pt x="2591" y="3161"/>
                </a:lnTo>
                <a:lnTo>
                  <a:pt x="2615" y="3210"/>
                </a:lnTo>
                <a:lnTo>
                  <a:pt x="2637" y="3255"/>
                </a:lnTo>
                <a:lnTo>
                  <a:pt x="2651" y="3284"/>
                </a:lnTo>
                <a:lnTo>
                  <a:pt x="2661" y="3309"/>
                </a:lnTo>
                <a:lnTo>
                  <a:pt x="2667" y="3330"/>
                </a:lnTo>
                <a:lnTo>
                  <a:pt x="2670" y="3346"/>
                </a:lnTo>
                <a:lnTo>
                  <a:pt x="2667" y="3371"/>
                </a:lnTo>
                <a:lnTo>
                  <a:pt x="2660" y="3396"/>
                </a:lnTo>
                <a:lnTo>
                  <a:pt x="2648" y="3419"/>
                </a:lnTo>
                <a:lnTo>
                  <a:pt x="2631" y="3440"/>
                </a:lnTo>
                <a:lnTo>
                  <a:pt x="2610" y="3457"/>
                </a:lnTo>
                <a:lnTo>
                  <a:pt x="2587" y="3469"/>
                </a:lnTo>
                <a:lnTo>
                  <a:pt x="2562" y="3477"/>
                </a:lnTo>
                <a:lnTo>
                  <a:pt x="2536" y="3479"/>
                </a:lnTo>
                <a:lnTo>
                  <a:pt x="1469" y="3479"/>
                </a:lnTo>
                <a:lnTo>
                  <a:pt x="1442" y="3477"/>
                </a:lnTo>
                <a:lnTo>
                  <a:pt x="1417" y="3469"/>
                </a:lnTo>
                <a:lnTo>
                  <a:pt x="1395" y="3457"/>
                </a:lnTo>
                <a:lnTo>
                  <a:pt x="1375" y="3440"/>
                </a:lnTo>
                <a:lnTo>
                  <a:pt x="1357" y="3419"/>
                </a:lnTo>
                <a:lnTo>
                  <a:pt x="1345" y="3396"/>
                </a:lnTo>
                <a:lnTo>
                  <a:pt x="1338" y="3371"/>
                </a:lnTo>
                <a:lnTo>
                  <a:pt x="1335" y="3346"/>
                </a:lnTo>
                <a:lnTo>
                  <a:pt x="1337" y="3328"/>
                </a:lnTo>
                <a:lnTo>
                  <a:pt x="1343" y="3308"/>
                </a:lnTo>
                <a:lnTo>
                  <a:pt x="1354" y="3283"/>
                </a:lnTo>
                <a:lnTo>
                  <a:pt x="1368" y="3254"/>
                </a:lnTo>
                <a:lnTo>
                  <a:pt x="1390" y="3210"/>
                </a:lnTo>
                <a:lnTo>
                  <a:pt x="1412" y="3161"/>
                </a:lnTo>
                <a:lnTo>
                  <a:pt x="1434" y="3107"/>
                </a:lnTo>
                <a:lnTo>
                  <a:pt x="1454" y="3052"/>
                </a:lnTo>
                <a:lnTo>
                  <a:pt x="1465" y="2998"/>
                </a:lnTo>
                <a:lnTo>
                  <a:pt x="1469" y="2944"/>
                </a:lnTo>
                <a:lnTo>
                  <a:pt x="334" y="2944"/>
                </a:lnTo>
                <a:lnTo>
                  <a:pt x="290" y="2941"/>
                </a:lnTo>
                <a:lnTo>
                  <a:pt x="247" y="2933"/>
                </a:lnTo>
                <a:lnTo>
                  <a:pt x="206" y="2919"/>
                </a:lnTo>
                <a:lnTo>
                  <a:pt x="167" y="2901"/>
                </a:lnTo>
                <a:lnTo>
                  <a:pt x="132" y="2876"/>
                </a:lnTo>
                <a:lnTo>
                  <a:pt x="98" y="2846"/>
                </a:lnTo>
                <a:lnTo>
                  <a:pt x="68" y="2812"/>
                </a:lnTo>
                <a:lnTo>
                  <a:pt x="44" y="2776"/>
                </a:lnTo>
                <a:lnTo>
                  <a:pt x="24" y="2738"/>
                </a:lnTo>
                <a:lnTo>
                  <a:pt x="11" y="2698"/>
                </a:lnTo>
                <a:lnTo>
                  <a:pt x="2" y="2655"/>
                </a:lnTo>
                <a:lnTo>
                  <a:pt x="0" y="2609"/>
                </a:lnTo>
                <a:lnTo>
                  <a:pt x="0" y="335"/>
                </a:lnTo>
                <a:lnTo>
                  <a:pt x="2" y="289"/>
                </a:lnTo>
                <a:lnTo>
                  <a:pt x="11" y="246"/>
                </a:lnTo>
                <a:lnTo>
                  <a:pt x="24" y="206"/>
                </a:lnTo>
                <a:lnTo>
                  <a:pt x="44" y="168"/>
                </a:lnTo>
                <a:lnTo>
                  <a:pt x="68" y="132"/>
                </a:lnTo>
                <a:lnTo>
                  <a:pt x="98" y="98"/>
                </a:lnTo>
                <a:lnTo>
                  <a:pt x="132" y="68"/>
                </a:lnTo>
                <a:lnTo>
                  <a:pt x="167" y="43"/>
                </a:lnTo>
                <a:lnTo>
                  <a:pt x="206" y="25"/>
                </a:lnTo>
                <a:lnTo>
                  <a:pt x="247" y="11"/>
                </a:lnTo>
                <a:lnTo>
                  <a:pt x="290" y="3"/>
                </a:lnTo>
                <a:lnTo>
                  <a:pt x="33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1351">
              <a:solidFill>
                <a:prstClr val="black"/>
              </a:solidFill>
              <a:latin typeface="Open Sans"/>
            </a:endParaRPr>
          </a:p>
        </p:txBody>
      </p:sp>
      <p:grpSp>
        <p:nvGrpSpPr>
          <p:cNvPr id="101" name="Group 17"/>
          <p:cNvGrpSpPr>
            <a:grpSpLocks noChangeAspect="1"/>
          </p:cNvGrpSpPr>
          <p:nvPr/>
        </p:nvGrpSpPr>
        <p:grpSpPr bwMode="auto">
          <a:xfrm>
            <a:off x="981343" y="1236898"/>
            <a:ext cx="393476" cy="462289"/>
            <a:chOff x="2864" y="729"/>
            <a:chExt cx="223" cy="26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2" name="Freeform 19"/>
            <p:cNvSpPr>
              <a:spLocks/>
            </p:cNvSpPr>
            <p:nvPr/>
          </p:nvSpPr>
          <p:spPr bwMode="auto">
            <a:xfrm>
              <a:off x="2979" y="852"/>
              <a:ext cx="16" cy="15"/>
            </a:xfrm>
            <a:custGeom>
              <a:avLst/>
              <a:gdLst>
                <a:gd name="T0" fmla="*/ 99 w 199"/>
                <a:gd name="T1" fmla="*/ 0 h 200"/>
                <a:gd name="T2" fmla="*/ 122 w 199"/>
                <a:gd name="T3" fmla="*/ 3 h 200"/>
                <a:gd name="T4" fmla="*/ 143 w 199"/>
                <a:gd name="T5" fmla="*/ 10 h 200"/>
                <a:gd name="T6" fmla="*/ 161 w 199"/>
                <a:gd name="T7" fmla="*/ 22 h 200"/>
                <a:gd name="T8" fmla="*/ 177 w 199"/>
                <a:gd name="T9" fmla="*/ 37 h 200"/>
                <a:gd name="T10" fmla="*/ 188 w 199"/>
                <a:gd name="T11" fmla="*/ 56 h 200"/>
                <a:gd name="T12" fmla="*/ 195 w 199"/>
                <a:gd name="T13" fmla="*/ 76 h 200"/>
                <a:gd name="T14" fmla="*/ 199 w 199"/>
                <a:gd name="T15" fmla="*/ 100 h 200"/>
                <a:gd name="T16" fmla="*/ 195 w 199"/>
                <a:gd name="T17" fmla="*/ 123 h 200"/>
                <a:gd name="T18" fmla="*/ 188 w 199"/>
                <a:gd name="T19" fmla="*/ 144 h 200"/>
                <a:gd name="T20" fmla="*/ 177 w 199"/>
                <a:gd name="T21" fmla="*/ 162 h 200"/>
                <a:gd name="T22" fmla="*/ 161 w 199"/>
                <a:gd name="T23" fmla="*/ 177 h 200"/>
                <a:gd name="T24" fmla="*/ 143 w 199"/>
                <a:gd name="T25" fmla="*/ 189 h 200"/>
                <a:gd name="T26" fmla="*/ 122 w 199"/>
                <a:gd name="T27" fmla="*/ 196 h 200"/>
                <a:gd name="T28" fmla="*/ 99 w 199"/>
                <a:gd name="T29" fmla="*/ 200 h 200"/>
                <a:gd name="T30" fmla="*/ 77 w 199"/>
                <a:gd name="T31" fmla="*/ 196 h 200"/>
                <a:gd name="T32" fmla="*/ 56 w 199"/>
                <a:gd name="T33" fmla="*/ 189 h 200"/>
                <a:gd name="T34" fmla="*/ 37 w 199"/>
                <a:gd name="T35" fmla="*/ 177 h 200"/>
                <a:gd name="T36" fmla="*/ 22 w 199"/>
                <a:gd name="T37" fmla="*/ 162 h 200"/>
                <a:gd name="T38" fmla="*/ 10 w 199"/>
                <a:gd name="T39" fmla="*/ 144 h 200"/>
                <a:gd name="T40" fmla="*/ 2 w 199"/>
                <a:gd name="T41" fmla="*/ 123 h 200"/>
                <a:gd name="T42" fmla="*/ 0 w 199"/>
                <a:gd name="T43" fmla="*/ 100 h 200"/>
                <a:gd name="T44" fmla="*/ 2 w 199"/>
                <a:gd name="T45" fmla="*/ 76 h 200"/>
                <a:gd name="T46" fmla="*/ 10 w 199"/>
                <a:gd name="T47" fmla="*/ 56 h 200"/>
                <a:gd name="T48" fmla="*/ 22 w 199"/>
                <a:gd name="T49" fmla="*/ 37 h 200"/>
                <a:gd name="T50" fmla="*/ 37 w 199"/>
                <a:gd name="T51" fmla="*/ 22 h 200"/>
                <a:gd name="T52" fmla="*/ 56 w 199"/>
                <a:gd name="T53" fmla="*/ 10 h 200"/>
                <a:gd name="T54" fmla="*/ 77 w 199"/>
                <a:gd name="T55" fmla="*/ 3 h 200"/>
                <a:gd name="T56" fmla="*/ 99 w 199"/>
                <a:gd name="T5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" h="200">
                  <a:moveTo>
                    <a:pt x="99" y="0"/>
                  </a:moveTo>
                  <a:lnTo>
                    <a:pt x="122" y="3"/>
                  </a:lnTo>
                  <a:lnTo>
                    <a:pt x="143" y="10"/>
                  </a:lnTo>
                  <a:lnTo>
                    <a:pt x="161" y="22"/>
                  </a:lnTo>
                  <a:lnTo>
                    <a:pt x="177" y="37"/>
                  </a:lnTo>
                  <a:lnTo>
                    <a:pt x="188" y="56"/>
                  </a:lnTo>
                  <a:lnTo>
                    <a:pt x="195" y="76"/>
                  </a:lnTo>
                  <a:lnTo>
                    <a:pt x="199" y="100"/>
                  </a:lnTo>
                  <a:lnTo>
                    <a:pt x="195" y="123"/>
                  </a:lnTo>
                  <a:lnTo>
                    <a:pt x="188" y="144"/>
                  </a:lnTo>
                  <a:lnTo>
                    <a:pt x="177" y="162"/>
                  </a:lnTo>
                  <a:lnTo>
                    <a:pt x="161" y="177"/>
                  </a:lnTo>
                  <a:lnTo>
                    <a:pt x="143" y="189"/>
                  </a:lnTo>
                  <a:lnTo>
                    <a:pt x="122" y="196"/>
                  </a:lnTo>
                  <a:lnTo>
                    <a:pt x="99" y="200"/>
                  </a:lnTo>
                  <a:lnTo>
                    <a:pt x="77" y="196"/>
                  </a:lnTo>
                  <a:lnTo>
                    <a:pt x="56" y="189"/>
                  </a:lnTo>
                  <a:lnTo>
                    <a:pt x="37" y="177"/>
                  </a:lnTo>
                  <a:lnTo>
                    <a:pt x="22" y="162"/>
                  </a:lnTo>
                  <a:lnTo>
                    <a:pt x="10" y="144"/>
                  </a:lnTo>
                  <a:lnTo>
                    <a:pt x="2" y="123"/>
                  </a:lnTo>
                  <a:lnTo>
                    <a:pt x="0" y="100"/>
                  </a:lnTo>
                  <a:lnTo>
                    <a:pt x="2" y="76"/>
                  </a:lnTo>
                  <a:lnTo>
                    <a:pt x="10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03" name="Freeform 20"/>
            <p:cNvSpPr>
              <a:spLocks noEditPoints="1"/>
            </p:cNvSpPr>
            <p:nvPr/>
          </p:nvSpPr>
          <p:spPr bwMode="auto">
            <a:xfrm>
              <a:off x="2864" y="729"/>
              <a:ext cx="223" cy="262"/>
            </a:xfrm>
            <a:custGeom>
              <a:avLst/>
              <a:gdLst>
                <a:gd name="T0" fmla="*/ 1368 w 2894"/>
                <a:gd name="T1" fmla="*/ 413 h 3405"/>
                <a:gd name="T2" fmla="*/ 1121 w 2894"/>
                <a:gd name="T3" fmla="*/ 520 h 3405"/>
                <a:gd name="T4" fmla="*/ 908 w 2894"/>
                <a:gd name="T5" fmla="*/ 704 h 3405"/>
                <a:gd name="T6" fmla="*/ 763 w 2894"/>
                <a:gd name="T7" fmla="*/ 940 h 3405"/>
                <a:gd name="T8" fmla="*/ 696 w 2894"/>
                <a:gd name="T9" fmla="*/ 1201 h 3405"/>
                <a:gd name="T10" fmla="*/ 708 w 2894"/>
                <a:gd name="T11" fmla="*/ 1468 h 3405"/>
                <a:gd name="T12" fmla="*/ 800 w 2894"/>
                <a:gd name="T13" fmla="*/ 1723 h 3405"/>
                <a:gd name="T14" fmla="*/ 926 w 2894"/>
                <a:gd name="T15" fmla="*/ 1901 h 3405"/>
                <a:gd name="T16" fmla="*/ 854 w 2894"/>
                <a:gd name="T17" fmla="*/ 2018 h 3405"/>
                <a:gd name="T18" fmla="*/ 739 w 2894"/>
                <a:gd name="T19" fmla="*/ 2114 h 3405"/>
                <a:gd name="T20" fmla="*/ 719 w 2894"/>
                <a:gd name="T21" fmla="*/ 2151 h 3405"/>
                <a:gd name="T22" fmla="*/ 747 w 2894"/>
                <a:gd name="T23" fmla="*/ 2181 h 3405"/>
                <a:gd name="T24" fmla="*/ 908 w 2894"/>
                <a:gd name="T25" fmla="*/ 2179 h 3405"/>
                <a:gd name="T26" fmla="*/ 1090 w 2894"/>
                <a:gd name="T27" fmla="*/ 2109 h 3405"/>
                <a:gd name="T28" fmla="*/ 1257 w 2894"/>
                <a:gd name="T29" fmla="*/ 2139 h 3405"/>
                <a:gd name="T30" fmla="*/ 1512 w 2894"/>
                <a:gd name="T31" fmla="*/ 2200 h 3405"/>
                <a:gd name="T32" fmla="*/ 1771 w 2894"/>
                <a:gd name="T33" fmla="*/ 2187 h 3405"/>
                <a:gd name="T34" fmla="*/ 2019 w 2894"/>
                <a:gd name="T35" fmla="*/ 2099 h 3405"/>
                <a:gd name="T36" fmla="*/ 2238 w 2894"/>
                <a:gd name="T37" fmla="*/ 1938 h 3405"/>
                <a:gd name="T38" fmla="*/ 2402 w 2894"/>
                <a:gd name="T39" fmla="*/ 1713 h 3405"/>
                <a:gd name="T40" fmla="*/ 2488 w 2894"/>
                <a:gd name="T41" fmla="*/ 1459 h 3405"/>
                <a:gd name="T42" fmla="*/ 2498 w 2894"/>
                <a:gd name="T43" fmla="*/ 1194 h 3405"/>
                <a:gd name="T44" fmla="*/ 2431 w 2894"/>
                <a:gd name="T45" fmla="*/ 936 h 3405"/>
                <a:gd name="T46" fmla="*/ 2286 w 2894"/>
                <a:gd name="T47" fmla="*/ 703 h 3405"/>
                <a:gd name="T48" fmla="*/ 2075 w 2894"/>
                <a:gd name="T49" fmla="*/ 520 h 3405"/>
                <a:gd name="T50" fmla="*/ 1828 w 2894"/>
                <a:gd name="T51" fmla="*/ 413 h 3405"/>
                <a:gd name="T52" fmla="*/ 1564 w 2894"/>
                <a:gd name="T53" fmla="*/ 384 h 3405"/>
                <a:gd name="T54" fmla="*/ 1868 w 2894"/>
                <a:gd name="T55" fmla="*/ 29 h 3405"/>
                <a:gd name="T56" fmla="*/ 2199 w 2894"/>
                <a:gd name="T57" fmla="*/ 149 h 3405"/>
                <a:gd name="T58" fmla="*/ 2481 w 2894"/>
                <a:gd name="T59" fmla="*/ 351 h 3405"/>
                <a:gd name="T60" fmla="*/ 2700 w 2894"/>
                <a:gd name="T61" fmla="*/ 621 h 3405"/>
                <a:gd name="T62" fmla="*/ 2842 w 2894"/>
                <a:gd name="T63" fmla="*/ 942 h 3405"/>
                <a:gd name="T64" fmla="*/ 2894 w 2894"/>
                <a:gd name="T65" fmla="*/ 1301 h 3405"/>
                <a:gd name="T66" fmla="*/ 2849 w 2894"/>
                <a:gd name="T67" fmla="*/ 1638 h 3405"/>
                <a:gd name="T68" fmla="*/ 2724 w 2894"/>
                <a:gd name="T69" fmla="*/ 1942 h 3405"/>
                <a:gd name="T70" fmla="*/ 2530 w 2894"/>
                <a:gd name="T71" fmla="*/ 2201 h 3405"/>
                <a:gd name="T72" fmla="*/ 2463 w 2894"/>
                <a:gd name="T73" fmla="*/ 3097 h 3405"/>
                <a:gd name="T74" fmla="*/ 2400 w 2894"/>
                <a:gd name="T75" fmla="*/ 3158 h 3405"/>
                <a:gd name="T76" fmla="*/ 990 w 2894"/>
                <a:gd name="T77" fmla="*/ 3402 h 3405"/>
                <a:gd name="T78" fmla="*/ 941 w 2894"/>
                <a:gd name="T79" fmla="*/ 3352 h 3405"/>
                <a:gd name="T80" fmla="*/ 523 w 2894"/>
                <a:gd name="T81" fmla="*/ 3008 h 3405"/>
                <a:gd name="T82" fmla="*/ 385 w 2894"/>
                <a:gd name="T83" fmla="*/ 2944 h 3405"/>
                <a:gd name="T84" fmla="*/ 303 w 2894"/>
                <a:gd name="T85" fmla="*/ 2817 h 3405"/>
                <a:gd name="T86" fmla="*/ 166 w 2894"/>
                <a:gd name="T87" fmla="*/ 2258 h 3405"/>
                <a:gd name="T88" fmla="*/ 52 w 2894"/>
                <a:gd name="T89" fmla="*/ 2227 h 3405"/>
                <a:gd name="T90" fmla="*/ 1 w 2894"/>
                <a:gd name="T91" fmla="*/ 2143 h 3405"/>
                <a:gd name="T92" fmla="*/ 27 w 2894"/>
                <a:gd name="T93" fmla="*/ 2025 h 3405"/>
                <a:gd name="T94" fmla="*/ 304 w 2894"/>
                <a:gd name="T95" fmla="*/ 1121 h 3405"/>
                <a:gd name="T96" fmla="*/ 399 w 2894"/>
                <a:gd name="T97" fmla="*/ 786 h 3405"/>
                <a:gd name="T98" fmla="*/ 576 w 2894"/>
                <a:gd name="T99" fmla="*/ 492 h 3405"/>
                <a:gd name="T100" fmla="*/ 821 w 2894"/>
                <a:gd name="T101" fmla="*/ 257 h 3405"/>
                <a:gd name="T102" fmla="*/ 1116 w 2894"/>
                <a:gd name="T103" fmla="*/ 92 h 3405"/>
                <a:gd name="T104" fmla="*/ 1430 w 2894"/>
                <a:gd name="T105" fmla="*/ 11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94" h="3405">
                  <a:moveTo>
                    <a:pt x="1564" y="384"/>
                  </a:moveTo>
                  <a:lnTo>
                    <a:pt x="1498" y="389"/>
                  </a:lnTo>
                  <a:lnTo>
                    <a:pt x="1433" y="398"/>
                  </a:lnTo>
                  <a:lnTo>
                    <a:pt x="1368" y="413"/>
                  </a:lnTo>
                  <a:lnTo>
                    <a:pt x="1304" y="432"/>
                  </a:lnTo>
                  <a:lnTo>
                    <a:pt x="1241" y="457"/>
                  </a:lnTo>
                  <a:lnTo>
                    <a:pt x="1180" y="486"/>
                  </a:lnTo>
                  <a:lnTo>
                    <a:pt x="1121" y="520"/>
                  </a:lnTo>
                  <a:lnTo>
                    <a:pt x="1064" y="559"/>
                  </a:lnTo>
                  <a:lnTo>
                    <a:pt x="1009" y="602"/>
                  </a:lnTo>
                  <a:lnTo>
                    <a:pt x="956" y="651"/>
                  </a:lnTo>
                  <a:lnTo>
                    <a:pt x="908" y="704"/>
                  </a:lnTo>
                  <a:lnTo>
                    <a:pt x="864" y="760"/>
                  </a:lnTo>
                  <a:lnTo>
                    <a:pt x="826" y="818"/>
                  </a:lnTo>
                  <a:lnTo>
                    <a:pt x="792" y="878"/>
                  </a:lnTo>
                  <a:lnTo>
                    <a:pt x="763" y="940"/>
                  </a:lnTo>
                  <a:lnTo>
                    <a:pt x="738" y="1003"/>
                  </a:lnTo>
                  <a:lnTo>
                    <a:pt x="720" y="1068"/>
                  </a:lnTo>
                  <a:lnTo>
                    <a:pt x="705" y="1135"/>
                  </a:lnTo>
                  <a:lnTo>
                    <a:pt x="696" y="1201"/>
                  </a:lnTo>
                  <a:lnTo>
                    <a:pt x="692" y="1267"/>
                  </a:lnTo>
                  <a:lnTo>
                    <a:pt x="693" y="1335"/>
                  </a:lnTo>
                  <a:lnTo>
                    <a:pt x="698" y="1402"/>
                  </a:lnTo>
                  <a:lnTo>
                    <a:pt x="708" y="1468"/>
                  </a:lnTo>
                  <a:lnTo>
                    <a:pt x="724" y="1534"/>
                  </a:lnTo>
                  <a:lnTo>
                    <a:pt x="744" y="1599"/>
                  </a:lnTo>
                  <a:lnTo>
                    <a:pt x="769" y="1662"/>
                  </a:lnTo>
                  <a:lnTo>
                    <a:pt x="800" y="1723"/>
                  </a:lnTo>
                  <a:lnTo>
                    <a:pt x="835" y="1783"/>
                  </a:lnTo>
                  <a:lnTo>
                    <a:pt x="875" y="1840"/>
                  </a:lnTo>
                  <a:lnTo>
                    <a:pt x="920" y="1895"/>
                  </a:lnTo>
                  <a:lnTo>
                    <a:pt x="926" y="1901"/>
                  </a:lnTo>
                  <a:lnTo>
                    <a:pt x="912" y="1930"/>
                  </a:lnTo>
                  <a:lnTo>
                    <a:pt x="895" y="1959"/>
                  </a:lnTo>
                  <a:lnTo>
                    <a:pt x="877" y="1989"/>
                  </a:lnTo>
                  <a:lnTo>
                    <a:pt x="854" y="2018"/>
                  </a:lnTo>
                  <a:lnTo>
                    <a:pt x="830" y="2046"/>
                  </a:lnTo>
                  <a:lnTo>
                    <a:pt x="802" y="2072"/>
                  </a:lnTo>
                  <a:lnTo>
                    <a:pt x="772" y="2095"/>
                  </a:lnTo>
                  <a:lnTo>
                    <a:pt x="739" y="2114"/>
                  </a:lnTo>
                  <a:lnTo>
                    <a:pt x="729" y="2121"/>
                  </a:lnTo>
                  <a:lnTo>
                    <a:pt x="723" y="2130"/>
                  </a:lnTo>
                  <a:lnTo>
                    <a:pt x="719" y="2141"/>
                  </a:lnTo>
                  <a:lnTo>
                    <a:pt x="719" y="2151"/>
                  </a:lnTo>
                  <a:lnTo>
                    <a:pt x="722" y="2161"/>
                  </a:lnTo>
                  <a:lnTo>
                    <a:pt x="728" y="2171"/>
                  </a:lnTo>
                  <a:lnTo>
                    <a:pt x="736" y="2177"/>
                  </a:lnTo>
                  <a:lnTo>
                    <a:pt x="747" y="2181"/>
                  </a:lnTo>
                  <a:lnTo>
                    <a:pt x="785" y="2185"/>
                  </a:lnTo>
                  <a:lnTo>
                    <a:pt x="823" y="2187"/>
                  </a:lnTo>
                  <a:lnTo>
                    <a:pt x="864" y="2185"/>
                  </a:lnTo>
                  <a:lnTo>
                    <a:pt x="908" y="2179"/>
                  </a:lnTo>
                  <a:lnTo>
                    <a:pt x="952" y="2169"/>
                  </a:lnTo>
                  <a:lnTo>
                    <a:pt x="998" y="2154"/>
                  </a:lnTo>
                  <a:lnTo>
                    <a:pt x="1044" y="2134"/>
                  </a:lnTo>
                  <a:lnTo>
                    <a:pt x="1090" y="2109"/>
                  </a:lnTo>
                  <a:lnTo>
                    <a:pt x="1135" y="2077"/>
                  </a:lnTo>
                  <a:lnTo>
                    <a:pt x="1138" y="2080"/>
                  </a:lnTo>
                  <a:lnTo>
                    <a:pt x="1197" y="2112"/>
                  </a:lnTo>
                  <a:lnTo>
                    <a:pt x="1257" y="2139"/>
                  </a:lnTo>
                  <a:lnTo>
                    <a:pt x="1319" y="2160"/>
                  </a:lnTo>
                  <a:lnTo>
                    <a:pt x="1382" y="2178"/>
                  </a:lnTo>
                  <a:lnTo>
                    <a:pt x="1446" y="2191"/>
                  </a:lnTo>
                  <a:lnTo>
                    <a:pt x="1512" y="2200"/>
                  </a:lnTo>
                  <a:lnTo>
                    <a:pt x="1577" y="2204"/>
                  </a:lnTo>
                  <a:lnTo>
                    <a:pt x="1642" y="2203"/>
                  </a:lnTo>
                  <a:lnTo>
                    <a:pt x="1707" y="2197"/>
                  </a:lnTo>
                  <a:lnTo>
                    <a:pt x="1771" y="2187"/>
                  </a:lnTo>
                  <a:lnTo>
                    <a:pt x="1835" y="2172"/>
                  </a:lnTo>
                  <a:lnTo>
                    <a:pt x="1898" y="2152"/>
                  </a:lnTo>
                  <a:lnTo>
                    <a:pt x="1959" y="2128"/>
                  </a:lnTo>
                  <a:lnTo>
                    <a:pt x="2019" y="2099"/>
                  </a:lnTo>
                  <a:lnTo>
                    <a:pt x="2077" y="2066"/>
                  </a:lnTo>
                  <a:lnTo>
                    <a:pt x="2134" y="2028"/>
                  </a:lnTo>
                  <a:lnTo>
                    <a:pt x="2187" y="1985"/>
                  </a:lnTo>
                  <a:lnTo>
                    <a:pt x="2238" y="1938"/>
                  </a:lnTo>
                  <a:lnTo>
                    <a:pt x="2286" y="1886"/>
                  </a:lnTo>
                  <a:lnTo>
                    <a:pt x="2329" y="1830"/>
                  </a:lnTo>
                  <a:lnTo>
                    <a:pt x="2368" y="1773"/>
                  </a:lnTo>
                  <a:lnTo>
                    <a:pt x="2402" y="1713"/>
                  </a:lnTo>
                  <a:lnTo>
                    <a:pt x="2431" y="1652"/>
                  </a:lnTo>
                  <a:lnTo>
                    <a:pt x="2454" y="1588"/>
                  </a:lnTo>
                  <a:lnTo>
                    <a:pt x="2473" y="1524"/>
                  </a:lnTo>
                  <a:lnTo>
                    <a:pt x="2488" y="1459"/>
                  </a:lnTo>
                  <a:lnTo>
                    <a:pt x="2498" y="1393"/>
                  </a:lnTo>
                  <a:lnTo>
                    <a:pt x="2502" y="1326"/>
                  </a:lnTo>
                  <a:lnTo>
                    <a:pt x="2502" y="1260"/>
                  </a:lnTo>
                  <a:lnTo>
                    <a:pt x="2498" y="1194"/>
                  </a:lnTo>
                  <a:lnTo>
                    <a:pt x="2488" y="1127"/>
                  </a:lnTo>
                  <a:lnTo>
                    <a:pt x="2473" y="1062"/>
                  </a:lnTo>
                  <a:lnTo>
                    <a:pt x="2454" y="998"/>
                  </a:lnTo>
                  <a:lnTo>
                    <a:pt x="2431" y="936"/>
                  </a:lnTo>
                  <a:lnTo>
                    <a:pt x="2402" y="875"/>
                  </a:lnTo>
                  <a:lnTo>
                    <a:pt x="2368" y="815"/>
                  </a:lnTo>
                  <a:lnTo>
                    <a:pt x="2329" y="758"/>
                  </a:lnTo>
                  <a:lnTo>
                    <a:pt x="2286" y="703"/>
                  </a:lnTo>
                  <a:lnTo>
                    <a:pt x="2238" y="651"/>
                  </a:lnTo>
                  <a:lnTo>
                    <a:pt x="2187" y="602"/>
                  </a:lnTo>
                  <a:lnTo>
                    <a:pt x="2132" y="559"/>
                  </a:lnTo>
                  <a:lnTo>
                    <a:pt x="2075" y="520"/>
                  </a:lnTo>
                  <a:lnTo>
                    <a:pt x="2015" y="486"/>
                  </a:lnTo>
                  <a:lnTo>
                    <a:pt x="1954" y="457"/>
                  </a:lnTo>
                  <a:lnTo>
                    <a:pt x="1891" y="432"/>
                  </a:lnTo>
                  <a:lnTo>
                    <a:pt x="1828" y="413"/>
                  </a:lnTo>
                  <a:lnTo>
                    <a:pt x="1763" y="398"/>
                  </a:lnTo>
                  <a:lnTo>
                    <a:pt x="1697" y="389"/>
                  </a:lnTo>
                  <a:lnTo>
                    <a:pt x="1630" y="384"/>
                  </a:lnTo>
                  <a:lnTo>
                    <a:pt x="1564" y="384"/>
                  </a:lnTo>
                  <a:close/>
                  <a:moveTo>
                    <a:pt x="1596" y="0"/>
                  </a:moveTo>
                  <a:lnTo>
                    <a:pt x="1689" y="3"/>
                  </a:lnTo>
                  <a:lnTo>
                    <a:pt x="1779" y="14"/>
                  </a:lnTo>
                  <a:lnTo>
                    <a:pt x="1868" y="29"/>
                  </a:lnTo>
                  <a:lnTo>
                    <a:pt x="1955" y="51"/>
                  </a:lnTo>
                  <a:lnTo>
                    <a:pt x="2039" y="79"/>
                  </a:lnTo>
                  <a:lnTo>
                    <a:pt x="2120" y="111"/>
                  </a:lnTo>
                  <a:lnTo>
                    <a:pt x="2199" y="149"/>
                  </a:lnTo>
                  <a:lnTo>
                    <a:pt x="2275" y="193"/>
                  </a:lnTo>
                  <a:lnTo>
                    <a:pt x="2347" y="242"/>
                  </a:lnTo>
                  <a:lnTo>
                    <a:pt x="2416" y="294"/>
                  </a:lnTo>
                  <a:lnTo>
                    <a:pt x="2481" y="351"/>
                  </a:lnTo>
                  <a:lnTo>
                    <a:pt x="2542" y="414"/>
                  </a:lnTo>
                  <a:lnTo>
                    <a:pt x="2599" y="479"/>
                  </a:lnTo>
                  <a:lnTo>
                    <a:pt x="2652" y="547"/>
                  </a:lnTo>
                  <a:lnTo>
                    <a:pt x="2700" y="621"/>
                  </a:lnTo>
                  <a:lnTo>
                    <a:pt x="2744" y="696"/>
                  </a:lnTo>
                  <a:lnTo>
                    <a:pt x="2782" y="775"/>
                  </a:lnTo>
                  <a:lnTo>
                    <a:pt x="2815" y="857"/>
                  </a:lnTo>
                  <a:lnTo>
                    <a:pt x="2842" y="942"/>
                  </a:lnTo>
                  <a:lnTo>
                    <a:pt x="2864" y="1028"/>
                  </a:lnTo>
                  <a:lnTo>
                    <a:pt x="2880" y="1117"/>
                  </a:lnTo>
                  <a:lnTo>
                    <a:pt x="2891" y="1208"/>
                  </a:lnTo>
                  <a:lnTo>
                    <a:pt x="2894" y="1301"/>
                  </a:lnTo>
                  <a:lnTo>
                    <a:pt x="2891" y="1387"/>
                  </a:lnTo>
                  <a:lnTo>
                    <a:pt x="2882" y="1473"/>
                  </a:lnTo>
                  <a:lnTo>
                    <a:pt x="2869" y="1556"/>
                  </a:lnTo>
                  <a:lnTo>
                    <a:pt x="2849" y="1638"/>
                  </a:lnTo>
                  <a:lnTo>
                    <a:pt x="2826" y="1718"/>
                  </a:lnTo>
                  <a:lnTo>
                    <a:pt x="2796" y="1795"/>
                  </a:lnTo>
                  <a:lnTo>
                    <a:pt x="2763" y="1870"/>
                  </a:lnTo>
                  <a:lnTo>
                    <a:pt x="2724" y="1942"/>
                  </a:lnTo>
                  <a:lnTo>
                    <a:pt x="2682" y="2011"/>
                  </a:lnTo>
                  <a:lnTo>
                    <a:pt x="2634" y="2077"/>
                  </a:lnTo>
                  <a:lnTo>
                    <a:pt x="2585" y="2141"/>
                  </a:lnTo>
                  <a:lnTo>
                    <a:pt x="2530" y="2201"/>
                  </a:lnTo>
                  <a:lnTo>
                    <a:pt x="2472" y="2258"/>
                  </a:lnTo>
                  <a:lnTo>
                    <a:pt x="2472" y="3052"/>
                  </a:lnTo>
                  <a:lnTo>
                    <a:pt x="2470" y="3075"/>
                  </a:lnTo>
                  <a:lnTo>
                    <a:pt x="2463" y="3097"/>
                  </a:lnTo>
                  <a:lnTo>
                    <a:pt x="2451" y="3117"/>
                  </a:lnTo>
                  <a:lnTo>
                    <a:pt x="2437" y="3133"/>
                  </a:lnTo>
                  <a:lnTo>
                    <a:pt x="2419" y="3147"/>
                  </a:lnTo>
                  <a:lnTo>
                    <a:pt x="2400" y="3158"/>
                  </a:lnTo>
                  <a:lnTo>
                    <a:pt x="2379" y="3164"/>
                  </a:lnTo>
                  <a:lnTo>
                    <a:pt x="1031" y="3405"/>
                  </a:lnTo>
                  <a:lnTo>
                    <a:pt x="1010" y="3405"/>
                  </a:lnTo>
                  <a:lnTo>
                    <a:pt x="990" y="3402"/>
                  </a:lnTo>
                  <a:lnTo>
                    <a:pt x="974" y="3393"/>
                  </a:lnTo>
                  <a:lnTo>
                    <a:pt x="959" y="3383"/>
                  </a:lnTo>
                  <a:lnTo>
                    <a:pt x="948" y="3368"/>
                  </a:lnTo>
                  <a:lnTo>
                    <a:pt x="941" y="3352"/>
                  </a:lnTo>
                  <a:lnTo>
                    <a:pt x="938" y="3332"/>
                  </a:lnTo>
                  <a:lnTo>
                    <a:pt x="938" y="2953"/>
                  </a:lnTo>
                  <a:lnTo>
                    <a:pt x="563" y="3010"/>
                  </a:lnTo>
                  <a:lnTo>
                    <a:pt x="523" y="3008"/>
                  </a:lnTo>
                  <a:lnTo>
                    <a:pt x="485" y="2999"/>
                  </a:lnTo>
                  <a:lnTo>
                    <a:pt x="449" y="2985"/>
                  </a:lnTo>
                  <a:lnTo>
                    <a:pt x="416" y="2966"/>
                  </a:lnTo>
                  <a:lnTo>
                    <a:pt x="385" y="2944"/>
                  </a:lnTo>
                  <a:lnTo>
                    <a:pt x="358" y="2917"/>
                  </a:lnTo>
                  <a:lnTo>
                    <a:pt x="335" y="2887"/>
                  </a:lnTo>
                  <a:lnTo>
                    <a:pt x="316" y="2853"/>
                  </a:lnTo>
                  <a:lnTo>
                    <a:pt x="303" y="2817"/>
                  </a:lnTo>
                  <a:lnTo>
                    <a:pt x="295" y="2779"/>
                  </a:lnTo>
                  <a:lnTo>
                    <a:pt x="292" y="2738"/>
                  </a:lnTo>
                  <a:lnTo>
                    <a:pt x="292" y="2258"/>
                  </a:lnTo>
                  <a:lnTo>
                    <a:pt x="166" y="2258"/>
                  </a:lnTo>
                  <a:lnTo>
                    <a:pt x="132" y="2256"/>
                  </a:lnTo>
                  <a:lnTo>
                    <a:pt x="101" y="2249"/>
                  </a:lnTo>
                  <a:lnTo>
                    <a:pt x="74" y="2240"/>
                  </a:lnTo>
                  <a:lnTo>
                    <a:pt x="52" y="2227"/>
                  </a:lnTo>
                  <a:lnTo>
                    <a:pt x="32" y="2209"/>
                  </a:lnTo>
                  <a:lnTo>
                    <a:pt x="18" y="2189"/>
                  </a:lnTo>
                  <a:lnTo>
                    <a:pt x="7" y="2168"/>
                  </a:lnTo>
                  <a:lnTo>
                    <a:pt x="1" y="2143"/>
                  </a:lnTo>
                  <a:lnTo>
                    <a:pt x="0" y="2116"/>
                  </a:lnTo>
                  <a:lnTo>
                    <a:pt x="4" y="2087"/>
                  </a:lnTo>
                  <a:lnTo>
                    <a:pt x="12" y="2057"/>
                  </a:lnTo>
                  <a:lnTo>
                    <a:pt x="27" y="2025"/>
                  </a:lnTo>
                  <a:lnTo>
                    <a:pt x="292" y="1516"/>
                  </a:lnTo>
                  <a:lnTo>
                    <a:pt x="292" y="1301"/>
                  </a:lnTo>
                  <a:lnTo>
                    <a:pt x="295" y="1210"/>
                  </a:lnTo>
                  <a:lnTo>
                    <a:pt x="304" y="1121"/>
                  </a:lnTo>
                  <a:lnTo>
                    <a:pt x="319" y="1033"/>
                  </a:lnTo>
                  <a:lnTo>
                    <a:pt x="340" y="948"/>
                  </a:lnTo>
                  <a:lnTo>
                    <a:pt x="367" y="865"/>
                  </a:lnTo>
                  <a:lnTo>
                    <a:pt x="399" y="786"/>
                  </a:lnTo>
                  <a:lnTo>
                    <a:pt x="436" y="708"/>
                  </a:lnTo>
                  <a:lnTo>
                    <a:pt x="478" y="632"/>
                  </a:lnTo>
                  <a:lnTo>
                    <a:pt x="524" y="561"/>
                  </a:lnTo>
                  <a:lnTo>
                    <a:pt x="576" y="492"/>
                  </a:lnTo>
                  <a:lnTo>
                    <a:pt x="632" y="428"/>
                  </a:lnTo>
                  <a:lnTo>
                    <a:pt x="691" y="367"/>
                  </a:lnTo>
                  <a:lnTo>
                    <a:pt x="755" y="310"/>
                  </a:lnTo>
                  <a:lnTo>
                    <a:pt x="821" y="257"/>
                  </a:lnTo>
                  <a:lnTo>
                    <a:pt x="892" y="208"/>
                  </a:lnTo>
                  <a:lnTo>
                    <a:pt x="966" y="165"/>
                  </a:lnTo>
                  <a:lnTo>
                    <a:pt x="1042" y="126"/>
                  </a:lnTo>
                  <a:lnTo>
                    <a:pt x="1116" y="92"/>
                  </a:lnTo>
                  <a:lnTo>
                    <a:pt x="1191" y="64"/>
                  </a:lnTo>
                  <a:lnTo>
                    <a:pt x="1269" y="42"/>
                  </a:lnTo>
                  <a:lnTo>
                    <a:pt x="1349" y="24"/>
                  </a:lnTo>
                  <a:lnTo>
                    <a:pt x="1430" y="11"/>
                  </a:lnTo>
                  <a:lnTo>
                    <a:pt x="1513" y="3"/>
                  </a:lnTo>
                  <a:lnTo>
                    <a:pt x="15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04" name="Freeform 21"/>
            <p:cNvSpPr>
              <a:spLocks/>
            </p:cNvSpPr>
            <p:nvPr/>
          </p:nvSpPr>
          <p:spPr bwMode="auto">
            <a:xfrm>
              <a:off x="2980" y="790"/>
              <a:ext cx="14" cy="56"/>
            </a:xfrm>
            <a:custGeom>
              <a:avLst/>
              <a:gdLst>
                <a:gd name="T0" fmla="*/ 96 w 191"/>
                <a:gd name="T1" fmla="*/ 0 h 729"/>
                <a:gd name="T2" fmla="*/ 118 w 191"/>
                <a:gd name="T3" fmla="*/ 2 h 729"/>
                <a:gd name="T4" fmla="*/ 139 w 191"/>
                <a:gd name="T5" fmla="*/ 9 h 729"/>
                <a:gd name="T6" fmla="*/ 156 w 191"/>
                <a:gd name="T7" fmla="*/ 22 h 729"/>
                <a:gd name="T8" fmla="*/ 172 w 191"/>
                <a:gd name="T9" fmla="*/ 36 h 729"/>
                <a:gd name="T10" fmla="*/ 183 w 191"/>
                <a:gd name="T11" fmla="*/ 55 h 729"/>
                <a:gd name="T12" fmla="*/ 189 w 191"/>
                <a:gd name="T13" fmla="*/ 75 h 729"/>
                <a:gd name="T14" fmla="*/ 191 w 191"/>
                <a:gd name="T15" fmla="*/ 98 h 729"/>
                <a:gd name="T16" fmla="*/ 176 w 191"/>
                <a:gd name="T17" fmla="*/ 651 h 729"/>
                <a:gd name="T18" fmla="*/ 173 w 191"/>
                <a:gd name="T19" fmla="*/ 672 h 729"/>
                <a:gd name="T20" fmla="*/ 165 w 191"/>
                <a:gd name="T21" fmla="*/ 691 h 729"/>
                <a:gd name="T22" fmla="*/ 152 w 191"/>
                <a:gd name="T23" fmla="*/ 706 h 729"/>
                <a:gd name="T24" fmla="*/ 136 w 191"/>
                <a:gd name="T25" fmla="*/ 719 h 729"/>
                <a:gd name="T26" fmla="*/ 117 w 191"/>
                <a:gd name="T27" fmla="*/ 727 h 729"/>
                <a:gd name="T28" fmla="*/ 96 w 191"/>
                <a:gd name="T29" fmla="*/ 729 h 729"/>
                <a:gd name="T30" fmla="*/ 75 w 191"/>
                <a:gd name="T31" fmla="*/ 727 h 729"/>
                <a:gd name="T32" fmla="*/ 56 w 191"/>
                <a:gd name="T33" fmla="*/ 719 h 729"/>
                <a:gd name="T34" fmla="*/ 40 w 191"/>
                <a:gd name="T35" fmla="*/ 707 h 729"/>
                <a:gd name="T36" fmla="*/ 27 w 191"/>
                <a:gd name="T37" fmla="*/ 691 h 729"/>
                <a:gd name="T38" fmla="*/ 19 w 191"/>
                <a:gd name="T39" fmla="*/ 672 h 729"/>
                <a:gd name="T40" fmla="*/ 16 w 191"/>
                <a:gd name="T41" fmla="*/ 651 h 729"/>
                <a:gd name="T42" fmla="*/ 0 w 191"/>
                <a:gd name="T43" fmla="*/ 98 h 729"/>
                <a:gd name="T44" fmla="*/ 2 w 191"/>
                <a:gd name="T45" fmla="*/ 75 h 729"/>
                <a:gd name="T46" fmla="*/ 8 w 191"/>
                <a:gd name="T47" fmla="*/ 55 h 729"/>
                <a:gd name="T48" fmla="*/ 20 w 191"/>
                <a:gd name="T49" fmla="*/ 36 h 729"/>
                <a:gd name="T50" fmla="*/ 35 w 191"/>
                <a:gd name="T51" fmla="*/ 22 h 729"/>
                <a:gd name="T52" fmla="*/ 53 w 191"/>
                <a:gd name="T53" fmla="*/ 9 h 729"/>
                <a:gd name="T54" fmla="*/ 74 w 191"/>
                <a:gd name="T55" fmla="*/ 2 h 729"/>
                <a:gd name="T56" fmla="*/ 96 w 191"/>
                <a:gd name="T57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1" h="729">
                  <a:moveTo>
                    <a:pt x="96" y="0"/>
                  </a:moveTo>
                  <a:lnTo>
                    <a:pt x="118" y="2"/>
                  </a:lnTo>
                  <a:lnTo>
                    <a:pt x="139" y="9"/>
                  </a:lnTo>
                  <a:lnTo>
                    <a:pt x="156" y="22"/>
                  </a:lnTo>
                  <a:lnTo>
                    <a:pt x="172" y="36"/>
                  </a:lnTo>
                  <a:lnTo>
                    <a:pt x="183" y="55"/>
                  </a:lnTo>
                  <a:lnTo>
                    <a:pt x="189" y="75"/>
                  </a:lnTo>
                  <a:lnTo>
                    <a:pt x="191" y="98"/>
                  </a:lnTo>
                  <a:lnTo>
                    <a:pt x="176" y="651"/>
                  </a:lnTo>
                  <a:lnTo>
                    <a:pt x="173" y="672"/>
                  </a:lnTo>
                  <a:lnTo>
                    <a:pt x="165" y="691"/>
                  </a:lnTo>
                  <a:lnTo>
                    <a:pt x="152" y="706"/>
                  </a:lnTo>
                  <a:lnTo>
                    <a:pt x="136" y="719"/>
                  </a:lnTo>
                  <a:lnTo>
                    <a:pt x="117" y="727"/>
                  </a:lnTo>
                  <a:lnTo>
                    <a:pt x="96" y="729"/>
                  </a:lnTo>
                  <a:lnTo>
                    <a:pt x="75" y="727"/>
                  </a:lnTo>
                  <a:lnTo>
                    <a:pt x="56" y="719"/>
                  </a:lnTo>
                  <a:lnTo>
                    <a:pt x="40" y="707"/>
                  </a:lnTo>
                  <a:lnTo>
                    <a:pt x="27" y="691"/>
                  </a:lnTo>
                  <a:lnTo>
                    <a:pt x="19" y="672"/>
                  </a:lnTo>
                  <a:lnTo>
                    <a:pt x="16" y="651"/>
                  </a:lnTo>
                  <a:lnTo>
                    <a:pt x="0" y="98"/>
                  </a:lnTo>
                  <a:lnTo>
                    <a:pt x="2" y="75"/>
                  </a:lnTo>
                  <a:lnTo>
                    <a:pt x="8" y="55"/>
                  </a:lnTo>
                  <a:lnTo>
                    <a:pt x="20" y="36"/>
                  </a:lnTo>
                  <a:lnTo>
                    <a:pt x="35" y="22"/>
                  </a:lnTo>
                  <a:lnTo>
                    <a:pt x="53" y="9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105" name="Group 992"/>
          <p:cNvGrpSpPr>
            <a:grpSpLocks noChangeAspect="1"/>
          </p:cNvGrpSpPr>
          <p:nvPr/>
        </p:nvGrpSpPr>
        <p:grpSpPr bwMode="auto">
          <a:xfrm>
            <a:off x="10622087" y="1117973"/>
            <a:ext cx="339376" cy="365069"/>
            <a:chOff x="-3235" y="750"/>
            <a:chExt cx="2153" cy="231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6" name="Freeform 994"/>
            <p:cNvSpPr>
              <a:spLocks noEditPoints="1"/>
            </p:cNvSpPr>
            <p:nvPr/>
          </p:nvSpPr>
          <p:spPr bwMode="auto">
            <a:xfrm>
              <a:off x="-3235" y="750"/>
              <a:ext cx="2153" cy="2316"/>
            </a:xfrm>
            <a:custGeom>
              <a:avLst/>
              <a:gdLst>
                <a:gd name="T0" fmla="*/ 538 w 4305"/>
                <a:gd name="T1" fmla="*/ 4125 h 4631"/>
                <a:gd name="T2" fmla="*/ 3767 w 4305"/>
                <a:gd name="T3" fmla="*/ 1527 h 4631"/>
                <a:gd name="T4" fmla="*/ 993 w 4305"/>
                <a:gd name="T5" fmla="*/ 0 h 4631"/>
                <a:gd name="T6" fmla="*/ 1058 w 4305"/>
                <a:gd name="T7" fmla="*/ 5 h 4631"/>
                <a:gd name="T8" fmla="*/ 1153 w 4305"/>
                <a:gd name="T9" fmla="*/ 36 h 4631"/>
                <a:gd name="T10" fmla="*/ 1232 w 4305"/>
                <a:gd name="T11" fmla="*/ 94 h 4631"/>
                <a:gd name="T12" fmla="*/ 1290 w 4305"/>
                <a:gd name="T13" fmla="*/ 173 h 4631"/>
                <a:gd name="T14" fmla="*/ 1322 w 4305"/>
                <a:gd name="T15" fmla="*/ 269 h 4631"/>
                <a:gd name="T16" fmla="*/ 1326 w 4305"/>
                <a:gd name="T17" fmla="*/ 561 h 4631"/>
                <a:gd name="T18" fmla="*/ 2979 w 4305"/>
                <a:gd name="T19" fmla="*/ 319 h 4631"/>
                <a:gd name="T20" fmla="*/ 2996 w 4305"/>
                <a:gd name="T21" fmla="*/ 219 h 4631"/>
                <a:gd name="T22" fmla="*/ 3041 w 4305"/>
                <a:gd name="T23" fmla="*/ 130 h 4631"/>
                <a:gd name="T24" fmla="*/ 3110 w 4305"/>
                <a:gd name="T25" fmla="*/ 61 h 4631"/>
                <a:gd name="T26" fmla="*/ 3198 w 4305"/>
                <a:gd name="T27" fmla="*/ 16 h 4631"/>
                <a:gd name="T28" fmla="*/ 3300 w 4305"/>
                <a:gd name="T29" fmla="*/ 0 h 4631"/>
                <a:gd name="T30" fmla="*/ 3364 w 4305"/>
                <a:gd name="T31" fmla="*/ 5 h 4631"/>
                <a:gd name="T32" fmla="*/ 3459 w 4305"/>
                <a:gd name="T33" fmla="*/ 36 h 4631"/>
                <a:gd name="T34" fmla="*/ 3538 w 4305"/>
                <a:gd name="T35" fmla="*/ 94 h 4631"/>
                <a:gd name="T36" fmla="*/ 3596 w 4305"/>
                <a:gd name="T37" fmla="*/ 173 h 4631"/>
                <a:gd name="T38" fmla="*/ 3629 w 4305"/>
                <a:gd name="T39" fmla="*/ 269 h 4631"/>
                <a:gd name="T40" fmla="*/ 3633 w 4305"/>
                <a:gd name="T41" fmla="*/ 561 h 4631"/>
                <a:gd name="T42" fmla="*/ 4037 w 4305"/>
                <a:gd name="T43" fmla="*/ 565 h 4631"/>
                <a:gd name="T44" fmla="*/ 4131 w 4305"/>
                <a:gd name="T45" fmla="*/ 596 h 4631"/>
                <a:gd name="T46" fmla="*/ 4212 w 4305"/>
                <a:gd name="T47" fmla="*/ 654 h 4631"/>
                <a:gd name="T48" fmla="*/ 4270 w 4305"/>
                <a:gd name="T49" fmla="*/ 733 h 4631"/>
                <a:gd name="T50" fmla="*/ 4301 w 4305"/>
                <a:gd name="T51" fmla="*/ 829 h 4631"/>
                <a:gd name="T52" fmla="*/ 4305 w 4305"/>
                <a:gd name="T53" fmla="*/ 4311 h 4631"/>
                <a:gd name="T54" fmla="*/ 4288 w 4305"/>
                <a:gd name="T55" fmla="*/ 4412 h 4631"/>
                <a:gd name="T56" fmla="*/ 4243 w 4305"/>
                <a:gd name="T57" fmla="*/ 4500 h 4631"/>
                <a:gd name="T58" fmla="*/ 4174 w 4305"/>
                <a:gd name="T59" fmla="*/ 4569 h 4631"/>
                <a:gd name="T60" fmla="*/ 4086 w 4305"/>
                <a:gd name="T61" fmla="*/ 4614 h 4631"/>
                <a:gd name="T62" fmla="*/ 3985 w 4305"/>
                <a:gd name="T63" fmla="*/ 4631 h 4631"/>
                <a:gd name="T64" fmla="*/ 268 w 4305"/>
                <a:gd name="T65" fmla="*/ 4627 h 4631"/>
                <a:gd name="T66" fmla="*/ 172 w 4305"/>
                <a:gd name="T67" fmla="*/ 4594 h 4631"/>
                <a:gd name="T68" fmla="*/ 93 w 4305"/>
                <a:gd name="T69" fmla="*/ 4537 h 4631"/>
                <a:gd name="T70" fmla="*/ 35 w 4305"/>
                <a:gd name="T71" fmla="*/ 4458 h 4631"/>
                <a:gd name="T72" fmla="*/ 4 w 4305"/>
                <a:gd name="T73" fmla="*/ 4363 h 4631"/>
                <a:gd name="T74" fmla="*/ 0 w 4305"/>
                <a:gd name="T75" fmla="*/ 881 h 4631"/>
                <a:gd name="T76" fmla="*/ 16 w 4305"/>
                <a:gd name="T77" fmla="*/ 779 h 4631"/>
                <a:gd name="T78" fmla="*/ 61 w 4305"/>
                <a:gd name="T79" fmla="*/ 692 h 4631"/>
                <a:gd name="T80" fmla="*/ 131 w 4305"/>
                <a:gd name="T81" fmla="*/ 621 h 4631"/>
                <a:gd name="T82" fmla="*/ 219 w 4305"/>
                <a:gd name="T83" fmla="*/ 576 h 4631"/>
                <a:gd name="T84" fmla="*/ 321 w 4305"/>
                <a:gd name="T85" fmla="*/ 561 h 4631"/>
                <a:gd name="T86" fmla="*/ 672 w 4305"/>
                <a:gd name="T87" fmla="*/ 319 h 4631"/>
                <a:gd name="T88" fmla="*/ 689 w 4305"/>
                <a:gd name="T89" fmla="*/ 219 h 4631"/>
                <a:gd name="T90" fmla="*/ 734 w 4305"/>
                <a:gd name="T91" fmla="*/ 130 h 4631"/>
                <a:gd name="T92" fmla="*/ 804 w 4305"/>
                <a:gd name="T93" fmla="*/ 61 h 4631"/>
                <a:gd name="T94" fmla="*/ 891 w 4305"/>
                <a:gd name="T95" fmla="*/ 16 h 4631"/>
                <a:gd name="T96" fmla="*/ 993 w 4305"/>
                <a:gd name="T97" fmla="*/ 0 h 4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05" h="4631">
                  <a:moveTo>
                    <a:pt x="538" y="1527"/>
                  </a:moveTo>
                  <a:lnTo>
                    <a:pt x="538" y="4125"/>
                  </a:lnTo>
                  <a:lnTo>
                    <a:pt x="3767" y="4125"/>
                  </a:lnTo>
                  <a:lnTo>
                    <a:pt x="3767" y="1527"/>
                  </a:lnTo>
                  <a:lnTo>
                    <a:pt x="538" y="1527"/>
                  </a:lnTo>
                  <a:close/>
                  <a:moveTo>
                    <a:pt x="993" y="0"/>
                  </a:moveTo>
                  <a:lnTo>
                    <a:pt x="1006" y="0"/>
                  </a:lnTo>
                  <a:lnTo>
                    <a:pt x="1058" y="5"/>
                  </a:lnTo>
                  <a:lnTo>
                    <a:pt x="1107" y="16"/>
                  </a:lnTo>
                  <a:lnTo>
                    <a:pt x="1153" y="36"/>
                  </a:lnTo>
                  <a:lnTo>
                    <a:pt x="1195" y="61"/>
                  </a:lnTo>
                  <a:lnTo>
                    <a:pt x="1232" y="94"/>
                  </a:lnTo>
                  <a:lnTo>
                    <a:pt x="1264" y="130"/>
                  </a:lnTo>
                  <a:lnTo>
                    <a:pt x="1290" y="173"/>
                  </a:lnTo>
                  <a:lnTo>
                    <a:pt x="1309" y="219"/>
                  </a:lnTo>
                  <a:lnTo>
                    <a:pt x="1322" y="269"/>
                  </a:lnTo>
                  <a:lnTo>
                    <a:pt x="1326" y="319"/>
                  </a:lnTo>
                  <a:lnTo>
                    <a:pt x="1326" y="561"/>
                  </a:lnTo>
                  <a:lnTo>
                    <a:pt x="2979" y="561"/>
                  </a:lnTo>
                  <a:lnTo>
                    <a:pt x="2979" y="319"/>
                  </a:lnTo>
                  <a:lnTo>
                    <a:pt x="2983" y="269"/>
                  </a:lnTo>
                  <a:lnTo>
                    <a:pt x="2996" y="219"/>
                  </a:lnTo>
                  <a:lnTo>
                    <a:pt x="3014" y="173"/>
                  </a:lnTo>
                  <a:lnTo>
                    <a:pt x="3041" y="130"/>
                  </a:lnTo>
                  <a:lnTo>
                    <a:pt x="3072" y="94"/>
                  </a:lnTo>
                  <a:lnTo>
                    <a:pt x="3110" y="61"/>
                  </a:lnTo>
                  <a:lnTo>
                    <a:pt x="3153" y="36"/>
                  </a:lnTo>
                  <a:lnTo>
                    <a:pt x="3198" y="16"/>
                  </a:lnTo>
                  <a:lnTo>
                    <a:pt x="3247" y="5"/>
                  </a:lnTo>
                  <a:lnTo>
                    <a:pt x="3300" y="0"/>
                  </a:lnTo>
                  <a:lnTo>
                    <a:pt x="3312" y="0"/>
                  </a:lnTo>
                  <a:lnTo>
                    <a:pt x="3364" y="5"/>
                  </a:lnTo>
                  <a:lnTo>
                    <a:pt x="3414" y="16"/>
                  </a:lnTo>
                  <a:lnTo>
                    <a:pt x="3459" y="36"/>
                  </a:lnTo>
                  <a:lnTo>
                    <a:pt x="3501" y="61"/>
                  </a:lnTo>
                  <a:lnTo>
                    <a:pt x="3538" y="94"/>
                  </a:lnTo>
                  <a:lnTo>
                    <a:pt x="3571" y="130"/>
                  </a:lnTo>
                  <a:lnTo>
                    <a:pt x="3596" y="173"/>
                  </a:lnTo>
                  <a:lnTo>
                    <a:pt x="3616" y="219"/>
                  </a:lnTo>
                  <a:lnTo>
                    <a:pt x="3629" y="269"/>
                  </a:lnTo>
                  <a:lnTo>
                    <a:pt x="3633" y="319"/>
                  </a:lnTo>
                  <a:lnTo>
                    <a:pt x="3633" y="561"/>
                  </a:lnTo>
                  <a:lnTo>
                    <a:pt x="3985" y="561"/>
                  </a:lnTo>
                  <a:lnTo>
                    <a:pt x="4037" y="565"/>
                  </a:lnTo>
                  <a:lnTo>
                    <a:pt x="4086" y="576"/>
                  </a:lnTo>
                  <a:lnTo>
                    <a:pt x="4131" y="596"/>
                  </a:lnTo>
                  <a:lnTo>
                    <a:pt x="4174" y="621"/>
                  </a:lnTo>
                  <a:lnTo>
                    <a:pt x="4212" y="654"/>
                  </a:lnTo>
                  <a:lnTo>
                    <a:pt x="4243" y="692"/>
                  </a:lnTo>
                  <a:lnTo>
                    <a:pt x="4270" y="733"/>
                  </a:lnTo>
                  <a:lnTo>
                    <a:pt x="4288" y="779"/>
                  </a:lnTo>
                  <a:lnTo>
                    <a:pt x="4301" y="829"/>
                  </a:lnTo>
                  <a:lnTo>
                    <a:pt x="4305" y="881"/>
                  </a:lnTo>
                  <a:lnTo>
                    <a:pt x="4305" y="4311"/>
                  </a:lnTo>
                  <a:lnTo>
                    <a:pt x="4301" y="4363"/>
                  </a:lnTo>
                  <a:lnTo>
                    <a:pt x="4288" y="4412"/>
                  </a:lnTo>
                  <a:lnTo>
                    <a:pt x="4270" y="4458"/>
                  </a:lnTo>
                  <a:lnTo>
                    <a:pt x="4243" y="4500"/>
                  </a:lnTo>
                  <a:lnTo>
                    <a:pt x="4212" y="4537"/>
                  </a:lnTo>
                  <a:lnTo>
                    <a:pt x="4174" y="4569"/>
                  </a:lnTo>
                  <a:lnTo>
                    <a:pt x="4131" y="4594"/>
                  </a:lnTo>
                  <a:lnTo>
                    <a:pt x="4086" y="4614"/>
                  </a:lnTo>
                  <a:lnTo>
                    <a:pt x="4037" y="4627"/>
                  </a:lnTo>
                  <a:lnTo>
                    <a:pt x="3985" y="4631"/>
                  </a:lnTo>
                  <a:lnTo>
                    <a:pt x="321" y="4631"/>
                  </a:lnTo>
                  <a:lnTo>
                    <a:pt x="268" y="4627"/>
                  </a:lnTo>
                  <a:lnTo>
                    <a:pt x="219" y="4614"/>
                  </a:lnTo>
                  <a:lnTo>
                    <a:pt x="172" y="4594"/>
                  </a:lnTo>
                  <a:lnTo>
                    <a:pt x="131" y="4569"/>
                  </a:lnTo>
                  <a:lnTo>
                    <a:pt x="93" y="4537"/>
                  </a:lnTo>
                  <a:lnTo>
                    <a:pt x="61" y="4500"/>
                  </a:lnTo>
                  <a:lnTo>
                    <a:pt x="35" y="4458"/>
                  </a:lnTo>
                  <a:lnTo>
                    <a:pt x="16" y="4412"/>
                  </a:lnTo>
                  <a:lnTo>
                    <a:pt x="4" y="4363"/>
                  </a:lnTo>
                  <a:lnTo>
                    <a:pt x="0" y="4311"/>
                  </a:lnTo>
                  <a:lnTo>
                    <a:pt x="0" y="881"/>
                  </a:lnTo>
                  <a:lnTo>
                    <a:pt x="4" y="829"/>
                  </a:lnTo>
                  <a:lnTo>
                    <a:pt x="16" y="779"/>
                  </a:lnTo>
                  <a:lnTo>
                    <a:pt x="35" y="733"/>
                  </a:lnTo>
                  <a:lnTo>
                    <a:pt x="61" y="692"/>
                  </a:lnTo>
                  <a:lnTo>
                    <a:pt x="93" y="654"/>
                  </a:lnTo>
                  <a:lnTo>
                    <a:pt x="131" y="621"/>
                  </a:lnTo>
                  <a:lnTo>
                    <a:pt x="172" y="596"/>
                  </a:lnTo>
                  <a:lnTo>
                    <a:pt x="219" y="576"/>
                  </a:lnTo>
                  <a:lnTo>
                    <a:pt x="268" y="565"/>
                  </a:lnTo>
                  <a:lnTo>
                    <a:pt x="321" y="561"/>
                  </a:lnTo>
                  <a:lnTo>
                    <a:pt x="672" y="561"/>
                  </a:lnTo>
                  <a:lnTo>
                    <a:pt x="672" y="319"/>
                  </a:lnTo>
                  <a:lnTo>
                    <a:pt x="677" y="269"/>
                  </a:lnTo>
                  <a:lnTo>
                    <a:pt x="689" y="219"/>
                  </a:lnTo>
                  <a:lnTo>
                    <a:pt x="708" y="173"/>
                  </a:lnTo>
                  <a:lnTo>
                    <a:pt x="734" y="130"/>
                  </a:lnTo>
                  <a:lnTo>
                    <a:pt x="766" y="94"/>
                  </a:lnTo>
                  <a:lnTo>
                    <a:pt x="804" y="61"/>
                  </a:lnTo>
                  <a:lnTo>
                    <a:pt x="846" y="36"/>
                  </a:lnTo>
                  <a:lnTo>
                    <a:pt x="891" y="16"/>
                  </a:lnTo>
                  <a:lnTo>
                    <a:pt x="941" y="5"/>
                  </a:lnTo>
                  <a:lnTo>
                    <a:pt x="9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07" name="Freeform 995"/>
            <p:cNvSpPr>
              <a:spLocks/>
            </p:cNvSpPr>
            <p:nvPr/>
          </p:nvSpPr>
          <p:spPr bwMode="auto">
            <a:xfrm>
              <a:off x="-2772" y="1772"/>
              <a:ext cx="329" cy="329"/>
            </a:xfrm>
            <a:custGeom>
              <a:avLst/>
              <a:gdLst>
                <a:gd name="T0" fmla="*/ 51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5 h 659"/>
                <a:gd name="T8" fmla="*/ 657 w 660"/>
                <a:gd name="T9" fmla="*/ 32 h 659"/>
                <a:gd name="T10" fmla="*/ 660 w 660"/>
                <a:gd name="T11" fmla="*/ 51 h 659"/>
                <a:gd name="T12" fmla="*/ 660 w 660"/>
                <a:gd name="T13" fmla="*/ 609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1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9 h 659"/>
                <a:gd name="T32" fmla="*/ 0 w 660"/>
                <a:gd name="T33" fmla="*/ 51 h 659"/>
                <a:gd name="T34" fmla="*/ 4 w 660"/>
                <a:gd name="T35" fmla="*/ 32 h 659"/>
                <a:gd name="T36" fmla="*/ 16 w 660"/>
                <a:gd name="T37" fmla="*/ 15 h 659"/>
                <a:gd name="T38" fmla="*/ 31 w 660"/>
                <a:gd name="T39" fmla="*/ 5 h 659"/>
                <a:gd name="T40" fmla="*/ 51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1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5"/>
                  </a:lnTo>
                  <a:lnTo>
                    <a:pt x="657" y="32"/>
                  </a:lnTo>
                  <a:lnTo>
                    <a:pt x="660" y="51"/>
                  </a:lnTo>
                  <a:lnTo>
                    <a:pt x="660" y="609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1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08" name="Freeform 996"/>
            <p:cNvSpPr>
              <a:spLocks/>
            </p:cNvSpPr>
            <p:nvPr/>
          </p:nvSpPr>
          <p:spPr bwMode="auto">
            <a:xfrm>
              <a:off x="-2324" y="1772"/>
              <a:ext cx="330" cy="329"/>
            </a:xfrm>
            <a:custGeom>
              <a:avLst/>
              <a:gdLst>
                <a:gd name="T0" fmla="*/ 52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5 h 659"/>
                <a:gd name="T8" fmla="*/ 657 w 660"/>
                <a:gd name="T9" fmla="*/ 32 h 659"/>
                <a:gd name="T10" fmla="*/ 660 w 660"/>
                <a:gd name="T11" fmla="*/ 51 h 659"/>
                <a:gd name="T12" fmla="*/ 660 w 660"/>
                <a:gd name="T13" fmla="*/ 609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2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9 h 659"/>
                <a:gd name="T32" fmla="*/ 0 w 660"/>
                <a:gd name="T33" fmla="*/ 51 h 659"/>
                <a:gd name="T34" fmla="*/ 4 w 660"/>
                <a:gd name="T35" fmla="*/ 32 h 659"/>
                <a:gd name="T36" fmla="*/ 16 w 660"/>
                <a:gd name="T37" fmla="*/ 15 h 659"/>
                <a:gd name="T38" fmla="*/ 31 w 660"/>
                <a:gd name="T39" fmla="*/ 5 h 659"/>
                <a:gd name="T40" fmla="*/ 52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5"/>
                  </a:lnTo>
                  <a:lnTo>
                    <a:pt x="657" y="32"/>
                  </a:lnTo>
                  <a:lnTo>
                    <a:pt x="660" y="51"/>
                  </a:lnTo>
                  <a:lnTo>
                    <a:pt x="660" y="609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09" name="Freeform 997"/>
            <p:cNvSpPr>
              <a:spLocks/>
            </p:cNvSpPr>
            <p:nvPr/>
          </p:nvSpPr>
          <p:spPr bwMode="auto">
            <a:xfrm>
              <a:off x="-1876" y="1772"/>
              <a:ext cx="331" cy="329"/>
            </a:xfrm>
            <a:custGeom>
              <a:avLst/>
              <a:gdLst>
                <a:gd name="T0" fmla="*/ 52 w 661"/>
                <a:gd name="T1" fmla="*/ 0 h 659"/>
                <a:gd name="T2" fmla="*/ 609 w 661"/>
                <a:gd name="T3" fmla="*/ 0 h 659"/>
                <a:gd name="T4" fmla="*/ 629 w 661"/>
                <a:gd name="T5" fmla="*/ 5 h 659"/>
                <a:gd name="T6" fmla="*/ 645 w 661"/>
                <a:gd name="T7" fmla="*/ 15 h 659"/>
                <a:gd name="T8" fmla="*/ 657 w 661"/>
                <a:gd name="T9" fmla="*/ 32 h 659"/>
                <a:gd name="T10" fmla="*/ 661 w 661"/>
                <a:gd name="T11" fmla="*/ 51 h 659"/>
                <a:gd name="T12" fmla="*/ 661 w 661"/>
                <a:gd name="T13" fmla="*/ 609 h 659"/>
                <a:gd name="T14" fmla="*/ 657 w 661"/>
                <a:gd name="T15" fmla="*/ 628 h 659"/>
                <a:gd name="T16" fmla="*/ 645 w 661"/>
                <a:gd name="T17" fmla="*/ 644 h 659"/>
                <a:gd name="T18" fmla="*/ 629 w 661"/>
                <a:gd name="T19" fmla="*/ 655 h 659"/>
                <a:gd name="T20" fmla="*/ 609 w 661"/>
                <a:gd name="T21" fmla="*/ 659 h 659"/>
                <a:gd name="T22" fmla="*/ 52 w 661"/>
                <a:gd name="T23" fmla="*/ 659 h 659"/>
                <a:gd name="T24" fmla="*/ 31 w 661"/>
                <a:gd name="T25" fmla="*/ 655 h 659"/>
                <a:gd name="T26" fmla="*/ 16 w 661"/>
                <a:gd name="T27" fmla="*/ 644 h 659"/>
                <a:gd name="T28" fmla="*/ 4 w 661"/>
                <a:gd name="T29" fmla="*/ 628 h 659"/>
                <a:gd name="T30" fmla="*/ 0 w 661"/>
                <a:gd name="T31" fmla="*/ 609 h 659"/>
                <a:gd name="T32" fmla="*/ 0 w 661"/>
                <a:gd name="T33" fmla="*/ 51 h 659"/>
                <a:gd name="T34" fmla="*/ 4 w 661"/>
                <a:gd name="T35" fmla="*/ 32 h 659"/>
                <a:gd name="T36" fmla="*/ 16 w 661"/>
                <a:gd name="T37" fmla="*/ 15 h 659"/>
                <a:gd name="T38" fmla="*/ 31 w 661"/>
                <a:gd name="T39" fmla="*/ 5 h 659"/>
                <a:gd name="T40" fmla="*/ 52 w 661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1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5" y="15"/>
                  </a:lnTo>
                  <a:lnTo>
                    <a:pt x="657" y="32"/>
                  </a:lnTo>
                  <a:lnTo>
                    <a:pt x="661" y="51"/>
                  </a:lnTo>
                  <a:lnTo>
                    <a:pt x="661" y="609"/>
                  </a:lnTo>
                  <a:lnTo>
                    <a:pt x="657" y="628"/>
                  </a:lnTo>
                  <a:lnTo>
                    <a:pt x="645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10" name="Freeform 998"/>
            <p:cNvSpPr>
              <a:spLocks/>
            </p:cNvSpPr>
            <p:nvPr/>
          </p:nvSpPr>
          <p:spPr bwMode="auto">
            <a:xfrm>
              <a:off x="-2772" y="2220"/>
              <a:ext cx="329" cy="329"/>
            </a:xfrm>
            <a:custGeom>
              <a:avLst/>
              <a:gdLst>
                <a:gd name="T0" fmla="*/ 51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6 h 659"/>
                <a:gd name="T8" fmla="*/ 657 w 660"/>
                <a:gd name="T9" fmla="*/ 31 h 659"/>
                <a:gd name="T10" fmla="*/ 660 w 660"/>
                <a:gd name="T11" fmla="*/ 51 h 659"/>
                <a:gd name="T12" fmla="*/ 660 w 660"/>
                <a:gd name="T13" fmla="*/ 608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1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8 h 659"/>
                <a:gd name="T32" fmla="*/ 0 w 660"/>
                <a:gd name="T33" fmla="*/ 51 h 659"/>
                <a:gd name="T34" fmla="*/ 4 w 660"/>
                <a:gd name="T35" fmla="*/ 31 h 659"/>
                <a:gd name="T36" fmla="*/ 16 w 660"/>
                <a:gd name="T37" fmla="*/ 16 h 659"/>
                <a:gd name="T38" fmla="*/ 31 w 660"/>
                <a:gd name="T39" fmla="*/ 5 h 659"/>
                <a:gd name="T40" fmla="*/ 51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1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6"/>
                  </a:lnTo>
                  <a:lnTo>
                    <a:pt x="657" y="31"/>
                  </a:lnTo>
                  <a:lnTo>
                    <a:pt x="660" y="51"/>
                  </a:lnTo>
                  <a:lnTo>
                    <a:pt x="660" y="608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1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11" name="Freeform 999"/>
            <p:cNvSpPr>
              <a:spLocks/>
            </p:cNvSpPr>
            <p:nvPr/>
          </p:nvSpPr>
          <p:spPr bwMode="auto">
            <a:xfrm>
              <a:off x="-2324" y="2220"/>
              <a:ext cx="330" cy="329"/>
            </a:xfrm>
            <a:custGeom>
              <a:avLst/>
              <a:gdLst>
                <a:gd name="T0" fmla="*/ 52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6 h 659"/>
                <a:gd name="T8" fmla="*/ 657 w 660"/>
                <a:gd name="T9" fmla="*/ 31 h 659"/>
                <a:gd name="T10" fmla="*/ 660 w 660"/>
                <a:gd name="T11" fmla="*/ 51 h 659"/>
                <a:gd name="T12" fmla="*/ 660 w 660"/>
                <a:gd name="T13" fmla="*/ 608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2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8 h 659"/>
                <a:gd name="T32" fmla="*/ 0 w 660"/>
                <a:gd name="T33" fmla="*/ 51 h 659"/>
                <a:gd name="T34" fmla="*/ 4 w 660"/>
                <a:gd name="T35" fmla="*/ 31 h 659"/>
                <a:gd name="T36" fmla="*/ 16 w 660"/>
                <a:gd name="T37" fmla="*/ 16 h 659"/>
                <a:gd name="T38" fmla="*/ 31 w 660"/>
                <a:gd name="T39" fmla="*/ 5 h 659"/>
                <a:gd name="T40" fmla="*/ 52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6"/>
                  </a:lnTo>
                  <a:lnTo>
                    <a:pt x="657" y="31"/>
                  </a:lnTo>
                  <a:lnTo>
                    <a:pt x="660" y="51"/>
                  </a:lnTo>
                  <a:lnTo>
                    <a:pt x="660" y="608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12" name="Freeform 1000"/>
            <p:cNvSpPr>
              <a:spLocks/>
            </p:cNvSpPr>
            <p:nvPr/>
          </p:nvSpPr>
          <p:spPr bwMode="auto">
            <a:xfrm>
              <a:off x="-1876" y="2220"/>
              <a:ext cx="331" cy="329"/>
            </a:xfrm>
            <a:custGeom>
              <a:avLst/>
              <a:gdLst>
                <a:gd name="T0" fmla="*/ 52 w 661"/>
                <a:gd name="T1" fmla="*/ 0 h 659"/>
                <a:gd name="T2" fmla="*/ 609 w 661"/>
                <a:gd name="T3" fmla="*/ 0 h 659"/>
                <a:gd name="T4" fmla="*/ 629 w 661"/>
                <a:gd name="T5" fmla="*/ 5 h 659"/>
                <a:gd name="T6" fmla="*/ 645 w 661"/>
                <a:gd name="T7" fmla="*/ 16 h 659"/>
                <a:gd name="T8" fmla="*/ 657 w 661"/>
                <a:gd name="T9" fmla="*/ 31 h 659"/>
                <a:gd name="T10" fmla="*/ 661 w 661"/>
                <a:gd name="T11" fmla="*/ 51 h 659"/>
                <a:gd name="T12" fmla="*/ 661 w 661"/>
                <a:gd name="T13" fmla="*/ 608 h 659"/>
                <a:gd name="T14" fmla="*/ 657 w 661"/>
                <a:gd name="T15" fmla="*/ 628 h 659"/>
                <a:gd name="T16" fmla="*/ 645 w 661"/>
                <a:gd name="T17" fmla="*/ 644 h 659"/>
                <a:gd name="T18" fmla="*/ 629 w 661"/>
                <a:gd name="T19" fmla="*/ 655 h 659"/>
                <a:gd name="T20" fmla="*/ 609 w 661"/>
                <a:gd name="T21" fmla="*/ 659 h 659"/>
                <a:gd name="T22" fmla="*/ 52 w 661"/>
                <a:gd name="T23" fmla="*/ 659 h 659"/>
                <a:gd name="T24" fmla="*/ 31 w 661"/>
                <a:gd name="T25" fmla="*/ 655 h 659"/>
                <a:gd name="T26" fmla="*/ 16 w 661"/>
                <a:gd name="T27" fmla="*/ 644 h 659"/>
                <a:gd name="T28" fmla="*/ 4 w 661"/>
                <a:gd name="T29" fmla="*/ 628 h 659"/>
                <a:gd name="T30" fmla="*/ 0 w 661"/>
                <a:gd name="T31" fmla="*/ 608 h 659"/>
                <a:gd name="T32" fmla="*/ 0 w 661"/>
                <a:gd name="T33" fmla="*/ 51 h 659"/>
                <a:gd name="T34" fmla="*/ 4 w 661"/>
                <a:gd name="T35" fmla="*/ 31 h 659"/>
                <a:gd name="T36" fmla="*/ 16 w 661"/>
                <a:gd name="T37" fmla="*/ 16 h 659"/>
                <a:gd name="T38" fmla="*/ 31 w 661"/>
                <a:gd name="T39" fmla="*/ 5 h 659"/>
                <a:gd name="T40" fmla="*/ 52 w 661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1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5" y="16"/>
                  </a:lnTo>
                  <a:lnTo>
                    <a:pt x="657" y="31"/>
                  </a:lnTo>
                  <a:lnTo>
                    <a:pt x="661" y="51"/>
                  </a:lnTo>
                  <a:lnTo>
                    <a:pt x="661" y="608"/>
                  </a:lnTo>
                  <a:lnTo>
                    <a:pt x="657" y="628"/>
                  </a:lnTo>
                  <a:lnTo>
                    <a:pt x="645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DECB1A80-71F5-4FF2-A33E-5D89CD8D6C10}"/>
              </a:ext>
            </a:extLst>
          </p:cNvPr>
          <p:cNvSpPr/>
          <p:nvPr/>
        </p:nvSpPr>
        <p:spPr>
          <a:xfrm>
            <a:off x="1270331" y="1910610"/>
            <a:ext cx="249806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Metninizi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buraya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ekleyiniz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  <a:latin typeface="DauphinPlain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DECB1A80-71F5-4FF2-A33E-5D89CD8D6C10}"/>
              </a:ext>
            </a:extLst>
          </p:cNvPr>
          <p:cNvSpPr/>
          <p:nvPr/>
        </p:nvSpPr>
        <p:spPr>
          <a:xfrm>
            <a:off x="1262060" y="3905740"/>
            <a:ext cx="249806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Metninizi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buraya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ekleyiniz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  <a:latin typeface="DauphinPlain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DECB1A80-71F5-4FF2-A33E-5D89CD8D6C10}"/>
              </a:ext>
            </a:extLst>
          </p:cNvPr>
          <p:cNvSpPr/>
          <p:nvPr/>
        </p:nvSpPr>
        <p:spPr>
          <a:xfrm>
            <a:off x="8301977" y="1873788"/>
            <a:ext cx="249806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Metninizi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buraya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ekleyiniz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  <a:latin typeface="DauphinPlain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DECB1A80-71F5-4FF2-A33E-5D89CD8D6C10}"/>
              </a:ext>
            </a:extLst>
          </p:cNvPr>
          <p:cNvSpPr/>
          <p:nvPr/>
        </p:nvSpPr>
        <p:spPr>
          <a:xfrm>
            <a:off x="8293708" y="3868918"/>
            <a:ext cx="249806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Metninizi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buraya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ekleyiniz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  <a:latin typeface="DauphinPlain"/>
            </a:endParaRPr>
          </a:p>
        </p:txBody>
      </p:sp>
      <p:sp>
        <p:nvSpPr>
          <p:cNvPr id="49" name="İçerik Yer Tutucusu 2">
            <a:extLst>
              <a:ext uri="{FF2B5EF4-FFF2-40B4-BE49-F238E27FC236}">
                <a16:creationId xmlns="" xmlns:a16="http://schemas.microsoft.com/office/drawing/2014/main" id="{F89A72DB-18E2-424B-AA27-B8442692F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9" y="53009"/>
            <a:ext cx="675414" cy="6751982"/>
          </a:xfrm>
          <a:solidFill>
            <a:srgbClr val="7030A0">
              <a:alpha val="53000"/>
            </a:srgbClr>
          </a:solidFill>
        </p:spPr>
        <p:txBody>
          <a:bodyPr vert="vert270">
            <a:normAutofit fontScale="55000" lnSpcReduction="20000"/>
          </a:bodyPr>
          <a:lstStyle/>
          <a:p>
            <a:pPr marL="0" indent="0" algn="ctr">
              <a:buNone/>
            </a:pPr>
            <a:r>
              <a:rPr lang="tr-TR" b="1" dirty="0"/>
              <a:t>Problem: </a:t>
            </a:r>
          </a:p>
          <a:p>
            <a:pPr marL="0" indent="0" algn="ctr">
              <a:buNone/>
            </a:pPr>
            <a:r>
              <a:rPr lang="tr-TR" dirty="0">
                <a:latin typeface="Rockwell" pitchFamily="18" charset="0"/>
              </a:rPr>
              <a:t>Arka Plan  ve Gerekçe: 1/2</a:t>
            </a:r>
            <a:endParaRPr lang="tr-TR" b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6358E4-BC4C-44AD-86CB-8EA7C8FB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5D83-BAA8-4388-BDAF-B0F0D54CA744}" type="datetime1">
              <a:rPr lang="tr-TR" smtClean="0"/>
              <a:t>7.10.2024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12299D5-8CBC-4FBA-AD64-0DDD71B4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34. Ulusal Özel Eğitim Kongresi,  23-26 Ekim 2024-Ankara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1EE0F41-18BE-4538-96F3-A2782B41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604-90AC-4DF0-8003-30488EE9D2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85" grpId="0" animBg="1"/>
      <p:bldP spid="86" grpId="0" animBg="1"/>
      <p:bldP spid="88" grpId="0"/>
      <p:bldP spid="89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 animBg="1"/>
      <p:bldP spid="100" grpId="0" animBg="1"/>
      <p:bldP spid="113" grpId="0"/>
      <p:bldP spid="114" grpId="0"/>
      <p:bldP spid="115" grpId="0"/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8C3B736-F50D-441B-A694-B0D70E3638FA}"/>
              </a:ext>
            </a:extLst>
          </p:cNvPr>
          <p:cNvSpPr txBox="1"/>
          <p:nvPr/>
        </p:nvSpPr>
        <p:spPr>
          <a:xfrm>
            <a:off x="3783333" y="157879"/>
            <a:ext cx="4578991" cy="553979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 defTabSz="609585"/>
            <a:r>
              <a:rPr lang="en-US" sz="3000" b="1" dirty="0">
                <a:solidFill>
                  <a:srgbClr val="1E4E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Durumu</a:t>
            </a:r>
          </a:p>
        </p:txBody>
      </p:sp>
      <p:grpSp>
        <p:nvGrpSpPr>
          <p:cNvPr id="2" name="Group 1"/>
          <p:cNvGrpSpPr/>
          <p:nvPr/>
        </p:nvGrpSpPr>
        <p:grpSpPr>
          <a:xfrm rot="16200000">
            <a:off x="4256841" y="840813"/>
            <a:ext cx="3749153" cy="3727619"/>
            <a:chOff x="7235099" y="2181079"/>
            <a:chExt cx="3749153" cy="3727618"/>
          </a:xfrm>
        </p:grpSpPr>
        <p:sp>
          <p:nvSpPr>
            <p:cNvPr id="52" name="Block Arc 51"/>
            <p:cNvSpPr/>
            <p:nvPr/>
          </p:nvSpPr>
          <p:spPr>
            <a:xfrm rot="5400000">
              <a:off x="7309135" y="2355944"/>
              <a:ext cx="3552753" cy="3552753"/>
            </a:xfrm>
            <a:prstGeom prst="blockArc">
              <a:avLst>
                <a:gd name="adj1" fmla="val 17920185"/>
                <a:gd name="adj2" fmla="val 171194"/>
                <a:gd name="adj3" fmla="val 25378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rot="1612185">
              <a:off x="7431499" y="2242318"/>
              <a:ext cx="3552753" cy="3552753"/>
            </a:xfrm>
            <a:prstGeom prst="blockArc">
              <a:avLst>
                <a:gd name="adj1" fmla="val 18246048"/>
                <a:gd name="adj2" fmla="val 171194"/>
                <a:gd name="adj3" fmla="val 25378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 rot="19639080">
              <a:off x="7369649" y="2183636"/>
              <a:ext cx="3552753" cy="3552753"/>
            </a:xfrm>
            <a:prstGeom prst="blockArc">
              <a:avLst>
                <a:gd name="adj1" fmla="val 17920185"/>
                <a:gd name="adj2" fmla="val 171194"/>
                <a:gd name="adj3" fmla="val 25378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55" name="Block Arc 54"/>
            <p:cNvSpPr/>
            <p:nvPr/>
          </p:nvSpPr>
          <p:spPr>
            <a:xfrm rot="15851265">
              <a:off x="7235099" y="2181079"/>
              <a:ext cx="3552753" cy="3552753"/>
            </a:xfrm>
            <a:prstGeom prst="blockArc">
              <a:avLst>
                <a:gd name="adj1" fmla="val 19517302"/>
                <a:gd name="adj2" fmla="val 171194"/>
                <a:gd name="adj3" fmla="val 25378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56" name="Block Arc 55"/>
            <p:cNvSpPr/>
            <p:nvPr/>
          </p:nvSpPr>
          <p:spPr>
            <a:xfrm rot="9362419">
              <a:off x="7254423" y="2342404"/>
              <a:ext cx="3552753" cy="3552753"/>
            </a:xfrm>
            <a:prstGeom prst="blockArc">
              <a:avLst>
                <a:gd name="adj1" fmla="val 17920185"/>
                <a:gd name="adj2" fmla="val 171194"/>
                <a:gd name="adj3" fmla="val 2537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46334" y="2160181"/>
            <a:ext cx="1361336" cy="848735"/>
            <a:chOff x="8986678" y="1482449"/>
            <a:chExt cx="1130789" cy="704998"/>
          </a:xfrm>
        </p:grpSpPr>
        <p:sp>
          <p:nvSpPr>
            <p:cNvPr id="58" name="Freeform 284"/>
            <p:cNvSpPr>
              <a:spLocks/>
            </p:cNvSpPr>
            <p:nvPr/>
          </p:nvSpPr>
          <p:spPr bwMode="auto">
            <a:xfrm>
              <a:off x="8986678" y="1482449"/>
              <a:ext cx="1130789" cy="704998"/>
            </a:xfrm>
            <a:custGeom>
              <a:avLst/>
              <a:gdLst>
                <a:gd name="T0" fmla="*/ 1700 w 3400"/>
                <a:gd name="T1" fmla="*/ 0 h 2117"/>
                <a:gd name="T2" fmla="*/ 3166 w 3400"/>
                <a:gd name="T3" fmla="*/ 951 h 2117"/>
                <a:gd name="T4" fmla="*/ 3184 w 3400"/>
                <a:gd name="T5" fmla="*/ 1458 h 2117"/>
                <a:gd name="T6" fmla="*/ 3210 w 3400"/>
                <a:gd name="T7" fmla="*/ 1494 h 2117"/>
                <a:gd name="T8" fmla="*/ 3221 w 3400"/>
                <a:gd name="T9" fmla="*/ 1539 h 2117"/>
                <a:gd name="T10" fmla="*/ 3213 w 3400"/>
                <a:gd name="T11" fmla="*/ 1579 h 2117"/>
                <a:gd name="T12" fmla="*/ 3191 w 3400"/>
                <a:gd name="T13" fmla="*/ 1612 h 2117"/>
                <a:gd name="T14" fmla="*/ 3238 w 3400"/>
                <a:gd name="T15" fmla="*/ 1969 h 2117"/>
                <a:gd name="T16" fmla="*/ 3046 w 3400"/>
                <a:gd name="T17" fmla="*/ 1625 h 2117"/>
                <a:gd name="T18" fmla="*/ 3013 w 3400"/>
                <a:gd name="T19" fmla="*/ 1588 h 2117"/>
                <a:gd name="T20" fmla="*/ 3000 w 3400"/>
                <a:gd name="T21" fmla="*/ 1539 h 2117"/>
                <a:gd name="T22" fmla="*/ 3011 w 3400"/>
                <a:gd name="T23" fmla="*/ 1494 h 2117"/>
                <a:gd name="T24" fmla="*/ 3038 w 3400"/>
                <a:gd name="T25" fmla="*/ 1458 h 2117"/>
                <a:gd name="T26" fmla="*/ 3057 w 3400"/>
                <a:gd name="T27" fmla="*/ 1005 h 2117"/>
                <a:gd name="T28" fmla="*/ 2637 w 3400"/>
                <a:gd name="T29" fmla="*/ 1800 h 2117"/>
                <a:gd name="T30" fmla="*/ 2629 w 3400"/>
                <a:gd name="T31" fmla="*/ 1808 h 2117"/>
                <a:gd name="T32" fmla="*/ 2605 w 3400"/>
                <a:gd name="T33" fmla="*/ 1828 h 2117"/>
                <a:gd name="T34" fmla="*/ 2567 w 3400"/>
                <a:gd name="T35" fmla="*/ 1858 h 2117"/>
                <a:gd name="T36" fmla="*/ 2513 w 3400"/>
                <a:gd name="T37" fmla="*/ 1895 h 2117"/>
                <a:gd name="T38" fmla="*/ 2443 w 3400"/>
                <a:gd name="T39" fmla="*/ 1937 h 2117"/>
                <a:gd name="T40" fmla="*/ 2358 w 3400"/>
                <a:gd name="T41" fmla="*/ 1981 h 2117"/>
                <a:gd name="T42" fmla="*/ 2258 w 3400"/>
                <a:gd name="T43" fmla="*/ 2022 h 2117"/>
                <a:gd name="T44" fmla="*/ 2143 w 3400"/>
                <a:gd name="T45" fmla="*/ 2060 h 2117"/>
                <a:gd name="T46" fmla="*/ 2015 w 3400"/>
                <a:gd name="T47" fmla="*/ 2090 h 2117"/>
                <a:gd name="T48" fmla="*/ 1871 w 3400"/>
                <a:gd name="T49" fmla="*/ 2110 h 2117"/>
                <a:gd name="T50" fmla="*/ 1713 w 3400"/>
                <a:gd name="T51" fmla="*/ 2117 h 2117"/>
                <a:gd name="T52" fmla="*/ 1554 w 3400"/>
                <a:gd name="T53" fmla="*/ 2110 h 2117"/>
                <a:gd name="T54" fmla="*/ 1408 w 3400"/>
                <a:gd name="T55" fmla="*/ 2090 h 2117"/>
                <a:gd name="T56" fmla="*/ 1277 w 3400"/>
                <a:gd name="T57" fmla="*/ 2060 h 2117"/>
                <a:gd name="T58" fmla="*/ 1159 w 3400"/>
                <a:gd name="T59" fmla="*/ 2022 h 2117"/>
                <a:gd name="T60" fmla="*/ 1056 w 3400"/>
                <a:gd name="T61" fmla="*/ 1981 h 2117"/>
                <a:gd name="T62" fmla="*/ 968 w 3400"/>
                <a:gd name="T63" fmla="*/ 1937 h 2117"/>
                <a:gd name="T64" fmla="*/ 895 w 3400"/>
                <a:gd name="T65" fmla="*/ 1895 h 2117"/>
                <a:gd name="T66" fmla="*/ 838 w 3400"/>
                <a:gd name="T67" fmla="*/ 1858 h 2117"/>
                <a:gd name="T68" fmla="*/ 797 w 3400"/>
                <a:gd name="T69" fmla="*/ 1828 h 2117"/>
                <a:gd name="T70" fmla="*/ 771 w 3400"/>
                <a:gd name="T71" fmla="*/ 1808 h 2117"/>
                <a:gd name="T72" fmla="*/ 763 w 3400"/>
                <a:gd name="T73" fmla="*/ 1800 h 2117"/>
                <a:gd name="T74" fmla="*/ 0 w 3400"/>
                <a:gd name="T75" fmla="*/ 836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00" h="2117">
                  <a:moveTo>
                    <a:pt x="1700" y="0"/>
                  </a:moveTo>
                  <a:lnTo>
                    <a:pt x="1700" y="0"/>
                  </a:lnTo>
                  <a:lnTo>
                    <a:pt x="3400" y="836"/>
                  </a:lnTo>
                  <a:lnTo>
                    <a:pt x="3166" y="951"/>
                  </a:lnTo>
                  <a:lnTo>
                    <a:pt x="3166" y="1445"/>
                  </a:lnTo>
                  <a:lnTo>
                    <a:pt x="3184" y="1458"/>
                  </a:lnTo>
                  <a:lnTo>
                    <a:pt x="3199" y="1475"/>
                  </a:lnTo>
                  <a:lnTo>
                    <a:pt x="3210" y="1494"/>
                  </a:lnTo>
                  <a:lnTo>
                    <a:pt x="3218" y="1515"/>
                  </a:lnTo>
                  <a:lnTo>
                    <a:pt x="3221" y="1539"/>
                  </a:lnTo>
                  <a:lnTo>
                    <a:pt x="3219" y="1559"/>
                  </a:lnTo>
                  <a:lnTo>
                    <a:pt x="3213" y="1579"/>
                  </a:lnTo>
                  <a:lnTo>
                    <a:pt x="3203" y="1596"/>
                  </a:lnTo>
                  <a:lnTo>
                    <a:pt x="3191" y="1612"/>
                  </a:lnTo>
                  <a:lnTo>
                    <a:pt x="3177" y="1625"/>
                  </a:lnTo>
                  <a:lnTo>
                    <a:pt x="3238" y="1969"/>
                  </a:lnTo>
                  <a:lnTo>
                    <a:pt x="2983" y="1969"/>
                  </a:lnTo>
                  <a:lnTo>
                    <a:pt x="3046" y="1625"/>
                  </a:lnTo>
                  <a:lnTo>
                    <a:pt x="3027" y="1608"/>
                  </a:lnTo>
                  <a:lnTo>
                    <a:pt x="3013" y="1588"/>
                  </a:lnTo>
                  <a:lnTo>
                    <a:pt x="3005" y="1564"/>
                  </a:lnTo>
                  <a:lnTo>
                    <a:pt x="3000" y="1539"/>
                  </a:lnTo>
                  <a:lnTo>
                    <a:pt x="3004" y="1515"/>
                  </a:lnTo>
                  <a:lnTo>
                    <a:pt x="3011" y="1494"/>
                  </a:lnTo>
                  <a:lnTo>
                    <a:pt x="3023" y="1475"/>
                  </a:lnTo>
                  <a:lnTo>
                    <a:pt x="3038" y="1458"/>
                  </a:lnTo>
                  <a:lnTo>
                    <a:pt x="3057" y="1445"/>
                  </a:lnTo>
                  <a:lnTo>
                    <a:pt x="3057" y="1005"/>
                  </a:lnTo>
                  <a:lnTo>
                    <a:pt x="2637" y="1212"/>
                  </a:lnTo>
                  <a:lnTo>
                    <a:pt x="2637" y="1800"/>
                  </a:lnTo>
                  <a:lnTo>
                    <a:pt x="2635" y="1802"/>
                  </a:lnTo>
                  <a:lnTo>
                    <a:pt x="2629" y="1808"/>
                  </a:lnTo>
                  <a:lnTo>
                    <a:pt x="2619" y="1816"/>
                  </a:lnTo>
                  <a:lnTo>
                    <a:pt x="2605" y="1828"/>
                  </a:lnTo>
                  <a:lnTo>
                    <a:pt x="2588" y="1842"/>
                  </a:lnTo>
                  <a:lnTo>
                    <a:pt x="2567" y="1858"/>
                  </a:lnTo>
                  <a:lnTo>
                    <a:pt x="2541" y="1876"/>
                  </a:lnTo>
                  <a:lnTo>
                    <a:pt x="2513" y="1895"/>
                  </a:lnTo>
                  <a:lnTo>
                    <a:pt x="2480" y="1916"/>
                  </a:lnTo>
                  <a:lnTo>
                    <a:pt x="2443" y="1937"/>
                  </a:lnTo>
                  <a:lnTo>
                    <a:pt x="2402" y="1959"/>
                  </a:lnTo>
                  <a:lnTo>
                    <a:pt x="2358" y="1981"/>
                  </a:lnTo>
                  <a:lnTo>
                    <a:pt x="2310" y="2002"/>
                  </a:lnTo>
                  <a:lnTo>
                    <a:pt x="2258" y="2022"/>
                  </a:lnTo>
                  <a:lnTo>
                    <a:pt x="2203" y="2042"/>
                  </a:lnTo>
                  <a:lnTo>
                    <a:pt x="2143" y="2060"/>
                  </a:lnTo>
                  <a:lnTo>
                    <a:pt x="2081" y="2076"/>
                  </a:lnTo>
                  <a:lnTo>
                    <a:pt x="2015" y="2090"/>
                  </a:lnTo>
                  <a:lnTo>
                    <a:pt x="1945" y="2101"/>
                  </a:lnTo>
                  <a:lnTo>
                    <a:pt x="1871" y="2110"/>
                  </a:lnTo>
                  <a:lnTo>
                    <a:pt x="1793" y="2115"/>
                  </a:lnTo>
                  <a:lnTo>
                    <a:pt x="1713" y="2117"/>
                  </a:lnTo>
                  <a:lnTo>
                    <a:pt x="1631" y="2115"/>
                  </a:lnTo>
                  <a:lnTo>
                    <a:pt x="1554" y="2110"/>
                  </a:lnTo>
                  <a:lnTo>
                    <a:pt x="1480" y="2101"/>
                  </a:lnTo>
                  <a:lnTo>
                    <a:pt x="1408" y="2090"/>
                  </a:lnTo>
                  <a:lnTo>
                    <a:pt x="1341" y="2076"/>
                  </a:lnTo>
                  <a:lnTo>
                    <a:pt x="1277" y="2060"/>
                  </a:lnTo>
                  <a:lnTo>
                    <a:pt x="1215" y="2042"/>
                  </a:lnTo>
                  <a:lnTo>
                    <a:pt x="1159" y="2022"/>
                  </a:lnTo>
                  <a:lnTo>
                    <a:pt x="1105" y="2002"/>
                  </a:lnTo>
                  <a:lnTo>
                    <a:pt x="1056" y="1981"/>
                  </a:lnTo>
                  <a:lnTo>
                    <a:pt x="1010" y="1959"/>
                  </a:lnTo>
                  <a:lnTo>
                    <a:pt x="968" y="1937"/>
                  </a:lnTo>
                  <a:lnTo>
                    <a:pt x="929" y="1916"/>
                  </a:lnTo>
                  <a:lnTo>
                    <a:pt x="895" y="1895"/>
                  </a:lnTo>
                  <a:lnTo>
                    <a:pt x="864" y="1876"/>
                  </a:lnTo>
                  <a:lnTo>
                    <a:pt x="838" y="1858"/>
                  </a:lnTo>
                  <a:lnTo>
                    <a:pt x="816" y="1842"/>
                  </a:lnTo>
                  <a:lnTo>
                    <a:pt x="797" y="1828"/>
                  </a:lnTo>
                  <a:lnTo>
                    <a:pt x="782" y="1816"/>
                  </a:lnTo>
                  <a:lnTo>
                    <a:pt x="771" y="1808"/>
                  </a:lnTo>
                  <a:lnTo>
                    <a:pt x="765" y="1802"/>
                  </a:lnTo>
                  <a:lnTo>
                    <a:pt x="763" y="1800"/>
                  </a:lnTo>
                  <a:lnTo>
                    <a:pt x="763" y="1212"/>
                  </a:lnTo>
                  <a:lnTo>
                    <a:pt x="0" y="836"/>
                  </a:lnTo>
                  <a:lnTo>
                    <a:pt x="17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9222475" y="1708184"/>
              <a:ext cx="324967" cy="1826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9547442" y="1708184"/>
              <a:ext cx="298969" cy="1826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reeform 27"/>
          <p:cNvSpPr>
            <a:spLocks/>
          </p:cNvSpPr>
          <p:nvPr/>
        </p:nvSpPr>
        <p:spPr bwMode="auto">
          <a:xfrm>
            <a:off x="1394246" y="3048803"/>
            <a:ext cx="2148843" cy="539175"/>
          </a:xfrm>
          <a:custGeom>
            <a:avLst/>
            <a:gdLst>
              <a:gd name="T0" fmla="*/ 1404 w 1404"/>
              <a:gd name="T1" fmla="*/ 326 h 326"/>
              <a:gd name="T2" fmla="*/ 0 w 1404"/>
              <a:gd name="T3" fmla="*/ 326 h 326"/>
              <a:gd name="T4" fmla="*/ 0 w 1404"/>
              <a:gd name="T5" fmla="*/ 0 h 326"/>
              <a:gd name="T6" fmla="*/ 0 w 1404"/>
              <a:gd name="T7" fmla="*/ 0 h 326"/>
              <a:gd name="T8" fmla="*/ 1404 w 1404"/>
              <a:gd name="T9" fmla="*/ 0 h 326"/>
              <a:gd name="T10" fmla="*/ 1404 w 1404"/>
              <a:gd name="T11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326">
                <a:moveTo>
                  <a:pt x="1404" y="326"/>
                </a:moveTo>
                <a:lnTo>
                  <a:pt x="0" y="326"/>
                </a:lnTo>
                <a:lnTo>
                  <a:pt x="0" y="0"/>
                </a:lnTo>
                <a:lnTo>
                  <a:pt x="0" y="0"/>
                </a:lnTo>
                <a:lnTo>
                  <a:pt x="1404" y="0"/>
                </a:lnTo>
                <a:lnTo>
                  <a:pt x="1404" y="32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algn="r" defTabSz="609585"/>
            <a:endParaRPr lang="en-US" sz="1200" b="1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62" name="Freeform 31"/>
          <p:cNvSpPr>
            <a:spLocks/>
          </p:cNvSpPr>
          <p:nvPr/>
        </p:nvSpPr>
        <p:spPr bwMode="auto">
          <a:xfrm>
            <a:off x="3757975" y="1084411"/>
            <a:ext cx="945859" cy="1462335"/>
          </a:xfrm>
          <a:custGeom>
            <a:avLst/>
            <a:gdLst>
              <a:gd name="T0" fmla="*/ 0 w 618"/>
              <a:gd name="T1" fmla="*/ 333 h 882"/>
              <a:gd name="T2" fmla="*/ 618 w 618"/>
              <a:gd name="T3" fmla="*/ 882 h 882"/>
              <a:gd name="T4" fmla="*/ 0 w 618"/>
              <a:gd name="T5" fmla="*/ 0 h 882"/>
              <a:gd name="T6" fmla="*/ 0 w 618"/>
              <a:gd name="T7" fmla="*/ 333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8" h="882">
                <a:moveTo>
                  <a:pt x="0" y="333"/>
                </a:moveTo>
                <a:lnTo>
                  <a:pt x="618" y="882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4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63" name="Freeform 33"/>
          <p:cNvSpPr>
            <a:spLocks/>
          </p:cNvSpPr>
          <p:nvPr/>
        </p:nvSpPr>
        <p:spPr bwMode="auto">
          <a:xfrm>
            <a:off x="3543087" y="3048142"/>
            <a:ext cx="1210637" cy="540499"/>
          </a:xfrm>
          <a:custGeom>
            <a:avLst/>
            <a:gdLst>
              <a:gd name="T0" fmla="*/ 0 w 791"/>
              <a:gd name="T1" fmla="*/ 326 h 326"/>
              <a:gd name="T2" fmla="*/ 791 w 791"/>
              <a:gd name="T3" fmla="*/ 164 h 326"/>
              <a:gd name="T4" fmla="*/ 0 w 791"/>
              <a:gd name="T5" fmla="*/ 0 h 326"/>
              <a:gd name="T6" fmla="*/ 0 w 791"/>
              <a:gd name="T7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1" h="326">
                <a:moveTo>
                  <a:pt x="0" y="326"/>
                </a:moveTo>
                <a:lnTo>
                  <a:pt x="791" y="164"/>
                </a:lnTo>
                <a:lnTo>
                  <a:pt x="0" y="0"/>
                </a:lnTo>
                <a:lnTo>
                  <a:pt x="0" y="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4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64" name="Oval 19"/>
          <p:cNvSpPr>
            <a:spLocks noChangeArrowheads="1"/>
          </p:cNvSpPr>
          <p:nvPr/>
        </p:nvSpPr>
        <p:spPr bwMode="auto">
          <a:xfrm>
            <a:off x="977874" y="2900222"/>
            <a:ext cx="835163" cy="83633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 defTabSz="609585"/>
            <a:endParaRPr lang="en-US" sz="20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85" name="Freeform 25"/>
          <p:cNvSpPr>
            <a:spLocks/>
          </p:cNvSpPr>
          <p:nvPr/>
        </p:nvSpPr>
        <p:spPr bwMode="auto">
          <a:xfrm>
            <a:off x="1344355" y="1085085"/>
            <a:ext cx="2413621" cy="550752"/>
          </a:xfrm>
          <a:custGeom>
            <a:avLst/>
            <a:gdLst>
              <a:gd name="T0" fmla="*/ 1577 w 1577"/>
              <a:gd name="T1" fmla="*/ 333 h 333"/>
              <a:gd name="T2" fmla="*/ 0 w 1577"/>
              <a:gd name="T3" fmla="*/ 333 h 333"/>
              <a:gd name="T4" fmla="*/ 0 w 1577"/>
              <a:gd name="T5" fmla="*/ 0 h 333"/>
              <a:gd name="T6" fmla="*/ 0 w 1577"/>
              <a:gd name="T7" fmla="*/ 0 h 333"/>
              <a:gd name="T8" fmla="*/ 1577 w 1577"/>
              <a:gd name="T9" fmla="*/ 0 h 333"/>
              <a:gd name="T10" fmla="*/ 1577 w 1577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33">
                <a:moveTo>
                  <a:pt x="1577" y="333"/>
                </a:moveTo>
                <a:lnTo>
                  <a:pt x="0" y="333"/>
                </a:lnTo>
                <a:lnTo>
                  <a:pt x="0" y="0"/>
                </a:lnTo>
                <a:lnTo>
                  <a:pt x="0" y="0"/>
                </a:lnTo>
                <a:lnTo>
                  <a:pt x="1577" y="0"/>
                </a:lnTo>
                <a:lnTo>
                  <a:pt x="1577" y="333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algn="r" defTabSz="609585"/>
            <a:endParaRPr lang="en-US" sz="1200" b="1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86" name="Oval 18"/>
          <p:cNvSpPr>
            <a:spLocks noChangeArrowheads="1"/>
          </p:cNvSpPr>
          <p:nvPr/>
        </p:nvSpPr>
        <p:spPr bwMode="auto">
          <a:xfrm>
            <a:off x="760500" y="1010921"/>
            <a:ext cx="835163" cy="83633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 defTabSz="609585"/>
            <a:endParaRPr lang="en-US" sz="20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D68BFE64-5EFC-4915-8EFA-C2646F7D25A1}"/>
              </a:ext>
            </a:extLst>
          </p:cNvPr>
          <p:cNvSpPr txBox="1"/>
          <p:nvPr/>
        </p:nvSpPr>
        <p:spPr>
          <a:xfrm>
            <a:off x="1828071" y="1207278"/>
            <a:ext cx="181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00" b="1" dirty="0">
                <a:solidFill>
                  <a:prstClr val="white"/>
                </a:solidFill>
                <a:latin typeface="Open Sans" panose="020B0606030504020204" pitchFamily="34" charset="0"/>
              </a:rPr>
              <a:t>Write Title Here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640F8FD-FBE4-4962-B072-73FCC6010C6C}"/>
              </a:ext>
            </a:extLst>
          </p:cNvPr>
          <p:cNvSpPr txBox="1"/>
          <p:nvPr/>
        </p:nvSpPr>
        <p:spPr>
          <a:xfrm>
            <a:off x="1959376" y="4866916"/>
            <a:ext cx="181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00" b="1">
                <a:solidFill>
                  <a:prstClr val="white"/>
                </a:solidFill>
                <a:latin typeface="Open Sans" panose="020B0606030504020204" pitchFamily="34" charset="0"/>
              </a:rPr>
              <a:t>Write Title Here</a:t>
            </a:r>
          </a:p>
        </p:txBody>
      </p:sp>
      <p:sp>
        <p:nvSpPr>
          <p:cNvPr id="91" name="Freeform 27"/>
          <p:cNvSpPr>
            <a:spLocks/>
          </p:cNvSpPr>
          <p:nvPr/>
        </p:nvSpPr>
        <p:spPr bwMode="auto">
          <a:xfrm flipH="1">
            <a:off x="8595323" y="3075860"/>
            <a:ext cx="2148843" cy="539175"/>
          </a:xfrm>
          <a:custGeom>
            <a:avLst/>
            <a:gdLst>
              <a:gd name="T0" fmla="*/ 1404 w 1404"/>
              <a:gd name="T1" fmla="*/ 326 h 326"/>
              <a:gd name="T2" fmla="*/ 0 w 1404"/>
              <a:gd name="T3" fmla="*/ 326 h 326"/>
              <a:gd name="T4" fmla="*/ 0 w 1404"/>
              <a:gd name="T5" fmla="*/ 0 h 326"/>
              <a:gd name="T6" fmla="*/ 0 w 1404"/>
              <a:gd name="T7" fmla="*/ 0 h 326"/>
              <a:gd name="T8" fmla="*/ 1404 w 1404"/>
              <a:gd name="T9" fmla="*/ 0 h 326"/>
              <a:gd name="T10" fmla="*/ 1404 w 1404"/>
              <a:gd name="T11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326">
                <a:moveTo>
                  <a:pt x="1404" y="326"/>
                </a:moveTo>
                <a:lnTo>
                  <a:pt x="0" y="326"/>
                </a:lnTo>
                <a:lnTo>
                  <a:pt x="0" y="0"/>
                </a:lnTo>
                <a:lnTo>
                  <a:pt x="0" y="0"/>
                </a:lnTo>
                <a:lnTo>
                  <a:pt x="1404" y="0"/>
                </a:lnTo>
                <a:lnTo>
                  <a:pt x="1404" y="326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algn="r" defTabSz="609585"/>
            <a:endParaRPr lang="en-US" sz="1200" b="1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92" name="Freeform 31"/>
          <p:cNvSpPr>
            <a:spLocks/>
          </p:cNvSpPr>
          <p:nvPr/>
        </p:nvSpPr>
        <p:spPr bwMode="auto">
          <a:xfrm flipH="1">
            <a:off x="7412894" y="1009943"/>
            <a:ext cx="945859" cy="1462335"/>
          </a:xfrm>
          <a:custGeom>
            <a:avLst/>
            <a:gdLst>
              <a:gd name="T0" fmla="*/ 0 w 618"/>
              <a:gd name="T1" fmla="*/ 333 h 882"/>
              <a:gd name="T2" fmla="*/ 618 w 618"/>
              <a:gd name="T3" fmla="*/ 882 h 882"/>
              <a:gd name="T4" fmla="*/ 0 w 618"/>
              <a:gd name="T5" fmla="*/ 0 h 882"/>
              <a:gd name="T6" fmla="*/ 0 w 618"/>
              <a:gd name="T7" fmla="*/ 333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8" h="882">
                <a:moveTo>
                  <a:pt x="0" y="333"/>
                </a:moveTo>
                <a:lnTo>
                  <a:pt x="618" y="882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4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93" name="Freeform 33"/>
          <p:cNvSpPr>
            <a:spLocks/>
          </p:cNvSpPr>
          <p:nvPr/>
        </p:nvSpPr>
        <p:spPr bwMode="auto">
          <a:xfrm flipH="1">
            <a:off x="7384687" y="3075198"/>
            <a:ext cx="1210637" cy="540499"/>
          </a:xfrm>
          <a:custGeom>
            <a:avLst/>
            <a:gdLst>
              <a:gd name="T0" fmla="*/ 0 w 791"/>
              <a:gd name="T1" fmla="*/ 326 h 326"/>
              <a:gd name="T2" fmla="*/ 791 w 791"/>
              <a:gd name="T3" fmla="*/ 164 h 326"/>
              <a:gd name="T4" fmla="*/ 0 w 791"/>
              <a:gd name="T5" fmla="*/ 0 h 326"/>
              <a:gd name="T6" fmla="*/ 0 w 791"/>
              <a:gd name="T7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1" h="326">
                <a:moveTo>
                  <a:pt x="0" y="326"/>
                </a:moveTo>
                <a:lnTo>
                  <a:pt x="791" y="164"/>
                </a:lnTo>
                <a:lnTo>
                  <a:pt x="0" y="0"/>
                </a:lnTo>
                <a:lnTo>
                  <a:pt x="0" y="3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4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94" name="Oval 19"/>
          <p:cNvSpPr>
            <a:spLocks noChangeArrowheads="1"/>
          </p:cNvSpPr>
          <p:nvPr/>
        </p:nvSpPr>
        <p:spPr bwMode="auto">
          <a:xfrm flipH="1">
            <a:off x="10294395" y="2927278"/>
            <a:ext cx="835163" cy="83633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 defTabSz="609585"/>
            <a:endParaRPr lang="en-US" sz="20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95" name="Freeform 25"/>
          <p:cNvSpPr>
            <a:spLocks/>
          </p:cNvSpPr>
          <p:nvPr/>
        </p:nvSpPr>
        <p:spPr bwMode="auto">
          <a:xfrm flipH="1">
            <a:off x="8327774" y="1025132"/>
            <a:ext cx="2413621" cy="550752"/>
          </a:xfrm>
          <a:custGeom>
            <a:avLst/>
            <a:gdLst>
              <a:gd name="T0" fmla="*/ 1577 w 1577"/>
              <a:gd name="T1" fmla="*/ 333 h 333"/>
              <a:gd name="T2" fmla="*/ 0 w 1577"/>
              <a:gd name="T3" fmla="*/ 333 h 333"/>
              <a:gd name="T4" fmla="*/ 0 w 1577"/>
              <a:gd name="T5" fmla="*/ 0 h 333"/>
              <a:gd name="T6" fmla="*/ 0 w 1577"/>
              <a:gd name="T7" fmla="*/ 0 h 333"/>
              <a:gd name="T8" fmla="*/ 1577 w 1577"/>
              <a:gd name="T9" fmla="*/ 0 h 333"/>
              <a:gd name="T10" fmla="*/ 1577 w 1577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33">
                <a:moveTo>
                  <a:pt x="1577" y="333"/>
                </a:moveTo>
                <a:lnTo>
                  <a:pt x="0" y="333"/>
                </a:lnTo>
                <a:lnTo>
                  <a:pt x="0" y="0"/>
                </a:lnTo>
                <a:lnTo>
                  <a:pt x="0" y="0"/>
                </a:lnTo>
                <a:lnTo>
                  <a:pt x="1577" y="0"/>
                </a:lnTo>
                <a:lnTo>
                  <a:pt x="1577" y="33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algn="r" defTabSz="609585"/>
            <a:endParaRPr lang="en-US" sz="1200" b="1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96" name="Oval 18"/>
          <p:cNvSpPr>
            <a:spLocks noChangeArrowheads="1"/>
          </p:cNvSpPr>
          <p:nvPr/>
        </p:nvSpPr>
        <p:spPr bwMode="auto">
          <a:xfrm flipH="1">
            <a:off x="10322604" y="867824"/>
            <a:ext cx="835163" cy="83633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 defTabSz="609585"/>
            <a:endParaRPr lang="en-US" sz="200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68BFE64-5EFC-4915-8EFA-C2646F7D25A1}"/>
              </a:ext>
            </a:extLst>
          </p:cNvPr>
          <p:cNvSpPr txBox="1"/>
          <p:nvPr/>
        </p:nvSpPr>
        <p:spPr>
          <a:xfrm flipH="1">
            <a:off x="8483473" y="2839057"/>
            <a:ext cx="181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00" b="1">
                <a:solidFill>
                  <a:prstClr val="white"/>
                </a:solidFill>
                <a:latin typeface="Open Sans" panose="020B0606030504020204" pitchFamily="34" charset="0"/>
              </a:rPr>
              <a:t>Write Title Here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E640F8FD-FBE4-4962-B072-73FCC6010C6C}"/>
              </a:ext>
            </a:extLst>
          </p:cNvPr>
          <p:cNvSpPr txBox="1"/>
          <p:nvPr/>
        </p:nvSpPr>
        <p:spPr>
          <a:xfrm flipH="1">
            <a:off x="8342871" y="3173212"/>
            <a:ext cx="181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00" b="1">
                <a:solidFill>
                  <a:prstClr val="white"/>
                </a:solidFill>
                <a:latin typeface="Open Sans" panose="020B0606030504020204" pitchFamily="34" charset="0"/>
              </a:rPr>
              <a:t>Write Title Here</a:t>
            </a:r>
          </a:p>
        </p:txBody>
      </p:sp>
      <p:sp>
        <p:nvSpPr>
          <p:cNvPr id="99" name="Freeform 1171"/>
          <p:cNvSpPr>
            <a:spLocks/>
          </p:cNvSpPr>
          <p:nvPr/>
        </p:nvSpPr>
        <p:spPr bwMode="auto">
          <a:xfrm>
            <a:off x="10380067" y="3280056"/>
            <a:ext cx="446687" cy="334979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1351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00" name="Freeform 1195"/>
          <p:cNvSpPr>
            <a:spLocks noEditPoints="1"/>
          </p:cNvSpPr>
          <p:nvPr/>
        </p:nvSpPr>
        <p:spPr bwMode="auto">
          <a:xfrm>
            <a:off x="1187926" y="3168291"/>
            <a:ext cx="436147" cy="379068"/>
          </a:xfrm>
          <a:custGeom>
            <a:avLst/>
            <a:gdLst>
              <a:gd name="T0" fmla="*/ 316 w 4005"/>
              <a:gd name="T1" fmla="*/ 270 h 3479"/>
              <a:gd name="T2" fmla="*/ 287 w 4005"/>
              <a:gd name="T3" fmla="*/ 287 h 3479"/>
              <a:gd name="T4" fmla="*/ 269 w 4005"/>
              <a:gd name="T5" fmla="*/ 317 h 3479"/>
              <a:gd name="T6" fmla="*/ 268 w 4005"/>
              <a:gd name="T7" fmla="*/ 2074 h 3479"/>
              <a:gd name="T8" fmla="*/ 276 w 4005"/>
              <a:gd name="T9" fmla="*/ 2107 h 3479"/>
              <a:gd name="T10" fmla="*/ 301 w 4005"/>
              <a:gd name="T11" fmla="*/ 2133 h 3479"/>
              <a:gd name="T12" fmla="*/ 334 w 4005"/>
              <a:gd name="T13" fmla="*/ 2141 h 3479"/>
              <a:gd name="T14" fmla="*/ 3689 w 4005"/>
              <a:gd name="T15" fmla="*/ 2139 h 3479"/>
              <a:gd name="T16" fmla="*/ 3718 w 4005"/>
              <a:gd name="T17" fmla="*/ 2122 h 3479"/>
              <a:gd name="T18" fmla="*/ 3735 w 4005"/>
              <a:gd name="T19" fmla="*/ 2091 h 3479"/>
              <a:gd name="T20" fmla="*/ 3738 w 4005"/>
              <a:gd name="T21" fmla="*/ 335 h 3479"/>
              <a:gd name="T22" fmla="*/ 3729 w 4005"/>
              <a:gd name="T23" fmla="*/ 302 h 3479"/>
              <a:gd name="T24" fmla="*/ 3703 w 4005"/>
              <a:gd name="T25" fmla="*/ 276 h 3479"/>
              <a:gd name="T26" fmla="*/ 3670 w 4005"/>
              <a:gd name="T27" fmla="*/ 267 h 3479"/>
              <a:gd name="T28" fmla="*/ 334 w 4005"/>
              <a:gd name="T29" fmla="*/ 0 h 3479"/>
              <a:gd name="T30" fmla="*/ 3716 w 4005"/>
              <a:gd name="T31" fmla="*/ 3 h 3479"/>
              <a:gd name="T32" fmla="*/ 3799 w 4005"/>
              <a:gd name="T33" fmla="*/ 25 h 3479"/>
              <a:gd name="T34" fmla="*/ 3873 w 4005"/>
              <a:gd name="T35" fmla="*/ 68 h 3479"/>
              <a:gd name="T36" fmla="*/ 3937 w 4005"/>
              <a:gd name="T37" fmla="*/ 132 h 3479"/>
              <a:gd name="T38" fmla="*/ 3981 w 4005"/>
              <a:gd name="T39" fmla="*/ 206 h 3479"/>
              <a:gd name="T40" fmla="*/ 4001 w 4005"/>
              <a:gd name="T41" fmla="*/ 289 h 3479"/>
              <a:gd name="T42" fmla="*/ 4005 w 4005"/>
              <a:gd name="T43" fmla="*/ 2609 h 3479"/>
              <a:gd name="T44" fmla="*/ 3994 w 4005"/>
              <a:gd name="T45" fmla="*/ 2698 h 3479"/>
              <a:gd name="T46" fmla="*/ 3961 w 4005"/>
              <a:gd name="T47" fmla="*/ 2776 h 3479"/>
              <a:gd name="T48" fmla="*/ 3906 w 4005"/>
              <a:gd name="T49" fmla="*/ 2846 h 3479"/>
              <a:gd name="T50" fmla="*/ 3837 w 4005"/>
              <a:gd name="T51" fmla="*/ 2901 h 3479"/>
              <a:gd name="T52" fmla="*/ 3758 w 4005"/>
              <a:gd name="T53" fmla="*/ 2933 h 3479"/>
              <a:gd name="T54" fmla="*/ 3670 w 4005"/>
              <a:gd name="T55" fmla="*/ 2944 h 3479"/>
              <a:gd name="T56" fmla="*/ 2540 w 4005"/>
              <a:gd name="T57" fmla="*/ 2997 h 3479"/>
              <a:gd name="T58" fmla="*/ 2569 w 4005"/>
              <a:gd name="T59" fmla="*/ 3107 h 3479"/>
              <a:gd name="T60" fmla="*/ 2615 w 4005"/>
              <a:gd name="T61" fmla="*/ 3210 h 3479"/>
              <a:gd name="T62" fmla="*/ 2651 w 4005"/>
              <a:gd name="T63" fmla="*/ 3284 h 3479"/>
              <a:gd name="T64" fmla="*/ 2667 w 4005"/>
              <a:gd name="T65" fmla="*/ 3330 h 3479"/>
              <a:gd name="T66" fmla="*/ 2667 w 4005"/>
              <a:gd name="T67" fmla="*/ 3371 h 3479"/>
              <a:gd name="T68" fmla="*/ 2648 w 4005"/>
              <a:gd name="T69" fmla="*/ 3419 h 3479"/>
              <a:gd name="T70" fmla="*/ 2610 w 4005"/>
              <a:gd name="T71" fmla="*/ 3457 h 3479"/>
              <a:gd name="T72" fmla="*/ 2562 w 4005"/>
              <a:gd name="T73" fmla="*/ 3477 h 3479"/>
              <a:gd name="T74" fmla="*/ 1469 w 4005"/>
              <a:gd name="T75" fmla="*/ 3479 h 3479"/>
              <a:gd name="T76" fmla="*/ 1417 w 4005"/>
              <a:gd name="T77" fmla="*/ 3469 h 3479"/>
              <a:gd name="T78" fmla="*/ 1375 w 4005"/>
              <a:gd name="T79" fmla="*/ 3440 h 3479"/>
              <a:gd name="T80" fmla="*/ 1345 w 4005"/>
              <a:gd name="T81" fmla="*/ 3396 h 3479"/>
              <a:gd name="T82" fmla="*/ 1335 w 4005"/>
              <a:gd name="T83" fmla="*/ 3346 h 3479"/>
              <a:gd name="T84" fmla="*/ 1343 w 4005"/>
              <a:gd name="T85" fmla="*/ 3308 h 3479"/>
              <a:gd name="T86" fmla="*/ 1368 w 4005"/>
              <a:gd name="T87" fmla="*/ 3254 h 3479"/>
              <a:gd name="T88" fmla="*/ 1412 w 4005"/>
              <a:gd name="T89" fmla="*/ 3161 h 3479"/>
              <a:gd name="T90" fmla="*/ 1454 w 4005"/>
              <a:gd name="T91" fmla="*/ 3052 h 3479"/>
              <a:gd name="T92" fmla="*/ 1469 w 4005"/>
              <a:gd name="T93" fmla="*/ 2944 h 3479"/>
              <a:gd name="T94" fmla="*/ 290 w 4005"/>
              <a:gd name="T95" fmla="*/ 2941 h 3479"/>
              <a:gd name="T96" fmla="*/ 206 w 4005"/>
              <a:gd name="T97" fmla="*/ 2919 h 3479"/>
              <a:gd name="T98" fmla="*/ 132 w 4005"/>
              <a:gd name="T99" fmla="*/ 2876 h 3479"/>
              <a:gd name="T100" fmla="*/ 68 w 4005"/>
              <a:gd name="T101" fmla="*/ 2812 h 3479"/>
              <a:gd name="T102" fmla="*/ 24 w 4005"/>
              <a:gd name="T103" fmla="*/ 2738 h 3479"/>
              <a:gd name="T104" fmla="*/ 2 w 4005"/>
              <a:gd name="T105" fmla="*/ 2655 h 3479"/>
              <a:gd name="T106" fmla="*/ 0 w 4005"/>
              <a:gd name="T107" fmla="*/ 335 h 3479"/>
              <a:gd name="T108" fmla="*/ 11 w 4005"/>
              <a:gd name="T109" fmla="*/ 246 h 3479"/>
              <a:gd name="T110" fmla="*/ 44 w 4005"/>
              <a:gd name="T111" fmla="*/ 168 h 3479"/>
              <a:gd name="T112" fmla="*/ 98 w 4005"/>
              <a:gd name="T113" fmla="*/ 98 h 3479"/>
              <a:gd name="T114" fmla="*/ 167 w 4005"/>
              <a:gd name="T115" fmla="*/ 43 h 3479"/>
              <a:gd name="T116" fmla="*/ 247 w 4005"/>
              <a:gd name="T117" fmla="*/ 11 h 3479"/>
              <a:gd name="T118" fmla="*/ 334 w 4005"/>
              <a:gd name="T119" fmla="*/ 0 h 3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05" h="3479">
                <a:moveTo>
                  <a:pt x="334" y="267"/>
                </a:moveTo>
                <a:lnTo>
                  <a:pt x="316" y="270"/>
                </a:lnTo>
                <a:lnTo>
                  <a:pt x="301" y="276"/>
                </a:lnTo>
                <a:lnTo>
                  <a:pt x="287" y="287"/>
                </a:lnTo>
                <a:lnTo>
                  <a:pt x="276" y="302"/>
                </a:lnTo>
                <a:lnTo>
                  <a:pt x="269" y="317"/>
                </a:lnTo>
                <a:lnTo>
                  <a:pt x="268" y="335"/>
                </a:lnTo>
                <a:lnTo>
                  <a:pt x="268" y="2074"/>
                </a:lnTo>
                <a:lnTo>
                  <a:pt x="269" y="2091"/>
                </a:lnTo>
                <a:lnTo>
                  <a:pt x="276" y="2107"/>
                </a:lnTo>
                <a:lnTo>
                  <a:pt x="287" y="2122"/>
                </a:lnTo>
                <a:lnTo>
                  <a:pt x="301" y="2133"/>
                </a:lnTo>
                <a:lnTo>
                  <a:pt x="316" y="2139"/>
                </a:lnTo>
                <a:lnTo>
                  <a:pt x="334" y="2141"/>
                </a:lnTo>
                <a:lnTo>
                  <a:pt x="3670" y="2141"/>
                </a:lnTo>
                <a:lnTo>
                  <a:pt x="3689" y="2139"/>
                </a:lnTo>
                <a:lnTo>
                  <a:pt x="3703" y="2133"/>
                </a:lnTo>
                <a:lnTo>
                  <a:pt x="3718" y="2122"/>
                </a:lnTo>
                <a:lnTo>
                  <a:pt x="3729" y="2107"/>
                </a:lnTo>
                <a:lnTo>
                  <a:pt x="3735" y="2091"/>
                </a:lnTo>
                <a:lnTo>
                  <a:pt x="3738" y="2074"/>
                </a:lnTo>
                <a:lnTo>
                  <a:pt x="3738" y="335"/>
                </a:lnTo>
                <a:lnTo>
                  <a:pt x="3735" y="317"/>
                </a:lnTo>
                <a:lnTo>
                  <a:pt x="3729" y="302"/>
                </a:lnTo>
                <a:lnTo>
                  <a:pt x="3718" y="287"/>
                </a:lnTo>
                <a:lnTo>
                  <a:pt x="3703" y="276"/>
                </a:lnTo>
                <a:lnTo>
                  <a:pt x="3689" y="270"/>
                </a:lnTo>
                <a:lnTo>
                  <a:pt x="3670" y="267"/>
                </a:lnTo>
                <a:lnTo>
                  <a:pt x="334" y="267"/>
                </a:lnTo>
                <a:close/>
                <a:moveTo>
                  <a:pt x="334" y="0"/>
                </a:moveTo>
                <a:lnTo>
                  <a:pt x="3670" y="0"/>
                </a:lnTo>
                <a:lnTo>
                  <a:pt x="3716" y="3"/>
                </a:lnTo>
                <a:lnTo>
                  <a:pt x="3758" y="11"/>
                </a:lnTo>
                <a:lnTo>
                  <a:pt x="3799" y="25"/>
                </a:lnTo>
                <a:lnTo>
                  <a:pt x="3837" y="43"/>
                </a:lnTo>
                <a:lnTo>
                  <a:pt x="3873" y="68"/>
                </a:lnTo>
                <a:lnTo>
                  <a:pt x="3906" y="98"/>
                </a:lnTo>
                <a:lnTo>
                  <a:pt x="3937" y="132"/>
                </a:lnTo>
                <a:lnTo>
                  <a:pt x="3961" y="168"/>
                </a:lnTo>
                <a:lnTo>
                  <a:pt x="3981" y="206"/>
                </a:lnTo>
                <a:lnTo>
                  <a:pt x="3994" y="246"/>
                </a:lnTo>
                <a:lnTo>
                  <a:pt x="4001" y="289"/>
                </a:lnTo>
                <a:lnTo>
                  <a:pt x="4005" y="335"/>
                </a:lnTo>
                <a:lnTo>
                  <a:pt x="4005" y="2609"/>
                </a:lnTo>
                <a:lnTo>
                  <a:pt x="4001" y="2655"/>
                </a:lnTo>
                <a:lnTo>
                  <a:pt x="3994" y="2698"/>
                </a:lnTo>
                <a:lnTo>
                  <a:pt x="3981" y="2738"/>
                </a:lnTo>
                <a:lnTo>
                  <a:pt x="3961" y="2776"/>
                </a:lnTo>
                <a:lnTo>
                  <a:pt x="3937" y="2812"/>
                </a:lnTo>
                <a:lnTo>
                  <a:pt x="3906" y="2846"/>
                </a:lnTo>
                <a:lnTo>
                  <a:pt x="3873" y="2876"/>
                </a:lnTo>
                <a:lnTo>
                  <a:pt x="3837" y="2901"/>
                </a:lnTo>
                <a:lnTo>
                  <a:pt x="3799" y="2919"/>
                </a:lnTo>
                <a:lnTo>
                  <a:pt x="3758" y="2933"/>
                </a:lnTo>
                <a:lnTo>
                  <a:pt x="3716" y="2941"/>
                </a:lnTo>
                <a:lnTo>
                  <a:pt x="3670" y="2944"/>
                </a:lnTo>
                <a:lnTo>
                  <a:pt x="2536" y="2944"/>
                </a:lnTo>
                <a:lnTo>
                  <a:pt x="2540" y="2997"/>
                </a:lnTo>
                <a:lnTo>
                  <a:pt x="2551" y="3050"/>
                </a:lnTo>
                <a:lnTo>
                  <a:pt x="2569" y="3107"/>
                </a:lnTo>
                <a:lnTo>
                  <a:pt x="2591" y="3161"/>
                </a:lnTo>
                <a:lnTo>
                  <a:pt x="2615" y="3210"/>
                </a:lnTo>
                <a:lnTo>
                  <a:pt x="2637" y="3255"/>
                </a:lnTo>
                <a:lnTo>
                  <a:pt x="2651" y="3284"/>
                </a:lnTo>
                <a:lnTo>
                  <a:pt x="2661" y="3309"/>
                </a:lnTo>
                <a:lnTo>
                  <a:pt x="2667" y="3330"/>
                </a:lnTo>
                <a:lnTo>
                  <a:pt x="2670" y="3346"/>
                </a:lnTo>
                <a:lnTo>
                  <a:pt x="2667" y="3371"/>
                </a:lnTo>
                <a:lnTo>
                  <a:pt x="2660" y="3396"/>
                </a:lnTo>
                <a:lnTo>
                  <a:pt x="2648" y="3419"/>
                </a:lnTo>
                <a:lnTo>
                  <a:pt x="2631" y="3440"/>
                </a:lnTo>
                <a:lnTo>
                  <a:pt x="2610" y="3457"/>
                </a:lnTo>
                <a:lnTo>
                  <a:pt x="2587" y="3469"/>
                </a:lnTo>
                <a:lnTo>
                  <a:pt x="2562" y="3477"/>
                </a:lnTo>
                <a:lnTo>
                  <a:pt x="2536" y="3479"/>
                </a:lnTo>
                <a:lnTo>
                  <a:pt x="1469" y="3479"/>
                </a:lnTo>
                <a:lnTo>
                  <a:pt x="1442" y="3477"/>
                </a:lnTo>
                <a:lnTo>
                  <a:pt x="1417" y="3469"/>
                </a:lnTo>
                <a:lnTo>
                  <a:pt x="1395" y="3457"/>
                </a:lnTo>
                <a:lnTo>
                  <a:pt x="1375" y="3440"/>
                </a:lnTo>
                <a:lnTo>
                  <a:pt x="1357" y="3419"/>
                </a:lnTo>
                <a:lnTo>
                  <a:pt x="1345" y="3396"/>
                </a:lnTo>
                <a:lnTo>
                  <a:pt x="1338" y="3371"/>
                </a:lnTo>
                <a:lnTo>
                  <a:pt x="1335" y="3346"/>
                </a:lnTo>
                <a:lnTo>
                  <a:pt x="1337" y="3328"/>
                </a:lnTo>
                <a:lnTo>
                  <a:pt x="1343" y="3308"/>
                </a:lnTo>
                <a:lnTo>
                  <a:pt x="1354" y="3283"/>
                </a:lnTo>
                <a:lnTo>
                  <a:pt x="1368" y="3254"/>
                </a:lnTo>
                <a:lnTo>
                  <a:pt x="1390" y="3210"/>
                </a:lnTo>
                <a:lnTo>
                  <a:pt x="1412" y="3161"/>
                </a:lnTo>
                <a:lnTo>
                  <a:pt x="1434" y="3107"/>
                </a:lnTo>
                <a:lnTo>
                  <a:pt x="1454" y="3052"/>
                </a:lnTo>
                <a:lnTo>
                  <a:pt x="1465" y="2998"/>
                </a:lnTo>
                <a:lnTo>
                  <a:pt x="1469" y="2944"/>
                </a:lnTo>
                <a:lnTo>
                  <a:pt x="334" y="2944"/>
                </a:lnTo>
                <a:lnTo>
                  <a:pt x="290" y="2941"/>
                </a:lnTo>
                <a:lnTo>
                  <a:pt x="247" y="2933"/>
                </a:lnTo>
                <a:lnTo>
                  <a:pt x="206" y="2919"/>
                </a:lnTo>
                <a:lnTo>
                  <a:pt x="167" y="2901"/>
                </a:lnTo>
                <a:lnTo>
                  <a:pt x="132" y="2876"/>
                </a:lnTo>
                <a:lnTo>
                  <a:pt x="98" y="2846"/>
                </a:lnTo>
                <a:lnTo>
                  <a:pt x="68" y="2812"/>
                </a:lnTo>
                <a:lnTo>
                  <a:pt x="44" y="2776"/>
                </a:lnTo>
                <a:lnTo>
                  <a:pt x="24" y="2738"/>
                </a:lnTo>
                <a:lnTo>
                  <a:pt x="11" y="2698"/>
                </a:lnTo>
                <a:lnTo>
                  <a:pt x="2" y="2655"/>
                </a:lnTo>
                <a:lnTo>
                  <a:pt x="0" y="2609"/>
                </a:lnTo>
                <a:lnTo>
                  <a:pt x="0" y="335"/>
                </a:lnTo>
                <a:lnTo>
                  <a:pt x="2" y="289"/>
                </a:lnTo>
                <a:lnTo>
                  <a:pt x="11" y="246"/>
                </a:lnTo>
                <a:lnTo>
                  <a:pt x="24" y="206"/>
                </a:lnTo>
                <a:lnTo>
                  <a:pt x="44" y="168"/>
                </a:lnTo>
                <a:lnTo>
                  <a:pt x="68" y="132"/>
                </a:lnTo>
                <a:lnTo>
                  <a:pt x="98" y="98"/>
                </a:lnTo>
                <a:lnTo>
                  <a:pt x="132" y="68"/>
                </a:lnTo>
                <a:lnTo>
                  <a:pt x="167" y="43"/>
                </a:lnTo>
                <a:lnTo>
                  <a:pt x="206" y="25"/>
                </a:lnTo>
                <a:lnTo>
                  <a:pt x="247" y="11"/>
                </a:lnTo>
                <a:lnTo>
                  <a:pt x="290" y="3"/>
                </a:lnTo>
                <a:lnTo>
                  <a:pt x="33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1351">
              <a:solidFill>
                <a:prstClr val="black"/>
              </a:solidFill>
              <a:latin typeface="Open Sans"/>
            </a:endParaRPr>
          </a:p>
        </p:txBody>
      </p:sp>
      <p:grpSp>
        <p:nvGrpSpPr>
          <p:cNvPr id="101" name="Group 17"/>
          <p:cNvGrpSpPr>
            <a:grpSpLocks noChangeAspect="1"/>
          </p:cNvGrpSpPr>
          <p:nvPr/>
        </p:nvGrpSpPr>
        <p:grpSpPr bwMode="auto">
          <a:xfrm>
            <a:off x="981343" y="1236898"/>
            <a:ext cx="393476" cy="462289"/>
            <a:chOff x="2864" y="729"/>
            <a:chExt cx="223" cy="26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2" name="Freeform 19"/>
            <p:cNvSpPr>
              <a:spLocks/>
            </p:cNvSpPr>
            <p:nvPr/>
          </p:nvSpPr>
          <p:spPr bwMode="auto">
            <a:xfrm>
              <a:off x="2979" y="852"/>
              <a:ext cx="16" cy="15"/>
            </a:xfrm>
            <a:custGeom>
              <a:avLst/>
              <a:gdLst>
                <a:gd name="T0" fmla="*/ 99 w 199"/>
                <a:gd name="T1" fmla="*/ 0 h 200"/>
                <a:gd name="T2" fmla="*/ 122 w 199"/>
                <a:gd name="T3" fmla="*/ 3 h 200"/>
                <a:gd name="T4" fmla="*/ 143 w 199"/>
                <a:gd name="T5" fmla="*/ 10 h 200"/>
                <a:gd name="T6" fmla="*/ 161 w 199"/>
                <a:gd name="T7" fmla="*/ 22 h 200"/>
                <a:gd name="T8" fmla="*/ 177 w 199"/>
                <a:gd name="T9" fmla="*/ 37 h 200"/>
                <a:gd name="T10" fmla="*/ 188 w 199"/>
                <a:gd name="T11" fmla="*/ 56 h 200"/>
                <a:gd name="T12" fmla="*/ 195 w 199"/>
                <a:gd name="T13" fmla="*/ 76 h 200"/>
                <a:gd name="T14" fmla="*/ 199 w 199"/>
                <a:gd name="T15" fmla="*/ 100 h 200"/>
                <a:gd name="T16" fmla="*/ 195 w 199"/>
                <a:gd name="T17" fmla="*/ 123 h 200"/>
                <a:gd name="T18" fmla="*/ 188 w 199"/>
                <a:gd name="T19" fmla="*/ 144 h 200"/>
                <a:gd name="T20" fmla="*/ 177 w 199"/>
                <a:gd name="T21" fmla="*/ 162 h 200"/>
                <a:gd name="T22" fmla="*/ 161 w 199"/>
                <a:gd name="T23" fmla="*/ 177 h 200"/>
                <a:gd name="T24" fmla="*/ 143 w 199"/>
                <a:gd name="T25" fmla="*/ 189 h 200"/>
                <a:gd name="T26" fmla="*/ 122 w 199"/>
                <a:gd name="T27" fmla="*/ 196 h 200"/>
                <a:gd name="T28" fmla="*/ 99 w 199"/>
                <a:gd name="T29" fmla="*/ 200 h 200"/>
                <a:gd name="T30" fmla="*/ 77 w 199"/>
                <a:gd name="T31" fmla="*/ 196 h 200"/>
                <a:gd name="T32" fmla="*/ 56 w 199"/>
                <a:gd name="T33" fmla="*/ 189 h 200"/>
                <a:gd name="T34" fmla="*/ 37 w 199"/>
                <a:gd name="T35" fmla="*/ 177 h 200"/>
                <a:gd name="T36" fmla="*/ 22 w 199"/>
                <a:gd name="T37" fmla="*/ 162 h 200"/>
                <a:gd name="T38" fmla="*/ 10 w 199"/>
                <a:gd name="T39" fmla="*/ 144 h 200"/>
                <a:gd name="T40" fmla="*/ 2 w 199"/>
                <a:gd name="T41" fmla="*/ 123 h 200"/>
                <a:gd name="T42" fmla="*/ 0 w 199"/>
                <a:gd name="T43" fmla="*/ 100 h 200"/>
                <a:gd name="T44" fmla="*/ 2 w 199"/>
                <a:gd name="T45" fmla="*/ 76 h 200"/>
                <a:gd name="T46" fmla="*/ 10 w 199"/>
                <a:gd name="T47" fmla="*/ 56 h 200"/>
                <a:gd name="T48" fmla="*/ 22 w 199"/>
                <a:gd name="T49" fmla="*/ 37 h 200"/>
                <a:gd name="T50" fmla="*/ 37 w 199"/>
                <a:gd name="T51" fmla="*/ 22 h 200"/>
                <a:gd name="T52" fmla="*/ 56 w 199"/>
                <a:gd name="T53" fmla="*/ 10 h 200"/>
                <a:gd name="T54" fmla="*/ 77 w 199"/>
                <a:gd name="T55" fmla="*/ 3 h 200"/>
                <a:gd name="T56" fmla="*/ 99 w 199"/>
                <a:gd name="T5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" h="200">
                  <a:moveTo>
                    <a:pt x="99" y="0"/>
                  </a:moveTo>
                  <a:lnTo>
                    <a:pt x="122" y="3"/>
                  </a:lnTo>
                  <a:lnTo>
                    <a:pt x="143" y="10"/>
                  </a:lnTo>
                  <a:lnTo>
                    <a:pt x="161" y="22"/>
                  </a:lnTo>
                  <a:lnTo>
                    <a:pt x="177" y="37"/>
                  </a:lnTo>
                  <a:lnTo>
                    <a:pt x="188" y="56"/>
                  </a:lnTo>
                  <a:lnTo>
                    <a:pt x="195" y="76"/>
                  </a:lnTo>
                  <a:lnTo>
                    <a:pt x="199" y="100"/>
                  </a:lnTo>
                  <a:lnTo>
                    <a:pt x="195" y="123"/>
                  </a:lnTo>
                  <a:lnTo>
                    <a:pt x="188" y="144"/>
                  </a:lnTo>
                  <a:lnTo>
                    <a:pt x="177" y="162"/>
                  </a:lnTo>
                  <a:lnTo>
                    <a:pt x="161" y="177"/>
                  </a:lnTo>
                  <a:lnTo>
                    <a:pt x="143" y="189"/>
                  </a:lnTo>
                  <a:lnTo>
                    <a:pt x="122" y="196"/>
                  </a:lnTo>
                  <a:lnTo>
                    <a:pt x="99" y="200"/>
                  </a:lnTo>
                  <a:lnTo>
                    <a:pt x="77" y="196"/>
                  </a:lnTo>
                  <a:lnTo>
                    <a:pt x="56" y="189"/>
                  </a:lnTo>
                  <a:lnTo>
                    <a:pt x="37" y="177"/>
                  </a:lnTo>
                  <a:lnTo>
                    <a:pt x="22" y="162"/>
                  </a:lnTo>
                  <a:lnTo>
                    <a:pt x="10" y="144"/>
                  </a:lnTo>
                  <a:lnTo>
                    <a:pt x="2" y="123"/>
                  </a:lnTo>
                  <a:lnTo>
                    <a:pt x="0" y="100"/>
                  </a:lnTo>
                  <a:lnTo>
                    <a:pt x="2" y="76"/>
                  </a:lnTo>
                  <a:lnTo>
                    <a:pt x="10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03" name="Freeform 20"/>
            <p:cNvSpPr>
              <a:spLocks noEditPoints="1"/>
            </p:cNvSpPr>
            <p:nvPr/>
          </p:nvSpPr>
          <p:spPr bwMode="auto">
            <a:xfrm>
              <a:off x="2864" y="729"/>
              <a:ext cx="223" cy="262"/>
            </a:xfrm>
            <a:custGeom>
              <a:avLst/>
              <a:gdLst>
                <a:gd name="T0" fmla="*/ 1368 w 2894"/>
                <a:gd name="T1" fmla="*/ 413 h 3405"/>
                <a:gd name="T2" fmla="*/ 1121 w 2894"/>
                <a:gd name="T3" fmla="*/ 520 h 3405"/>
                <a:gd name="T4" fmla="*/ 908 w 2894"/>
                <a:gd name="T5" fmla="*/ 704 h 3405"/>
                <a:gd name="T6" fmla="*/ 763 w 2894"/>
                <a:gd name="T7" fmla="*/ 940 h 3405"/>
                <a:gd name="T8" fmla="*/ 696 w 2894"/>
                <a:gd name="T9" fmla="*/ 1201 h 3405"/>
                <a:gd name="T10" fmla="*/ 708 w 2894"/>
                <a:gd name="T11" fmla="*/ 1468 h 3405"/>
                <a:gd name="T12" fmla="*/ 800 w 2894"/>
                <a:gd name="T13" fmla="*/ 1723 h 3405"/>
                <a:gd name="T14" fmla="*/ 926 w 2894"/>
                <a:gd name="T15" fmla="*/ 1901 h 3405"/>
                <a:gd name="T16" fmla="*/ 854 w 2894"/>
                <a:gd name="T17" fmla="*/ 2018 h 3405"/>
                <a:gd name="T18" fmla="*/ 739 w 2894"/>
                <a:gd name="T19" fmla="*/ 2114 h 3405"/>
                <a:gd name="T20" fmla="*/ 719 w 2894"/>
                <a:gd name="T21" fmla="*/ 2151 h 3405"/>
                <a:gd name="T22" fmla="*/ 747 w 2894"/>
                <a:gd name="T23" fmla="*/ 2181 h 3405"/>
                <a:gd name="T24" fmla="*/ 908 w 2894"/>
                <a:gd name="T25" fmla="*/ 2179 h 3405"/>
                <a:gd name="T26" fmla="*/ 1090 w 2894"/>
                <a:gd name="T27" fmla="*/ 2109 h 3405"/>
                <a:gd name="T28" fmla="*/ 1257 w 2894"/>
                <a:gd name="T29" fmla="*/ 2139 h 3405"/>
                <a:gd name="T30" fmla="*/ 1512 w 2894"/>
                <a:gd name="T31" fmla="*/ 2200 h 3405"/>
                <a:gd name="T32" fmla="*/ 1771 w 2894"/>
                <a:gd name="T33" fmla="*/ 2187 h 3405"/>
                <a:gd name="T34" fmla="*/ 2019 w 2894"/>
                <a:gd name="T35" fmla="*/ 2099 h 3405"/>
                <a:gd name="T36" fmla="*/ 2238 w 2894"/>
                <a:gd name="T37" fmla="*/ 1938 h 3405"/>
                <a:gd name="T38" fmla="*/ 2402 w 2894"/>
                <a:gd name="T39" fmla="*/ 1713 h 3405"/>
                <a:gd name="T40" fmla="*/ 2488 w 2894"/>
                <a:gd name="T41" fmla="*/ 1459 h 3405"/>
                <a:gd name="T42" fmla="*/ 2498 w 2894"/>
                <a:gd name="T43" fmla="*/ 1194 h 3405"/>
                <a:gd name="T44" fmla="*/ 2431 w 2894"/>
                <a:gd name="T45" fmla="*/ 936 h 3405"/>
                <a:gd name="T46" fmla="*/ 2286 w 2894"/>
                <a:gd name="T47" fmla="*/ 703 h 3405"/>
                <a:gd name="T48" fmla="*/ 2075 w 2894"/>
                <a:gd name="T49" fmla="*/ 520 h 3405"/>
                <a:gd name="T50" fmla="*/ 1828 w 2894"/>
                <a:gd name="T51" fmla="*/ 413 h 3405"/>
                <a:gd name="T52" fmla="*/ 1564 w 2894"/>
                <a:gd name="T53" fmla="*/ 384 h 3405"/>
                <a:gd name="T54" fmla="*/ 1868 w 2894"/>
                <a:gd name="T55" fmla="*/ 29 h 3405"/>
                <a:gd name="T56" fmla="*/ 2199 w 2894"/>
                <a:gd name="T57" fmla="*/ 149 h 3405"/>
                <a:gd name="T58" fmla="*/ 2481 w 2894"/>
                <a:gd name="T59" fmla="*/ 351 h 3405"/>
                <a:gd name="T60" fmla="*/ 2700 w 2894"/>
                <a:gd name="T61" fmla="*/ 621 h 3405"/>
                <a:gd name="T62" fmla="*/ 2842 w 2894"/>
                <a:gd name="T63" fmla="*/ 942 h 3405"/>
                <a:gd name="T64" fmla="*/ 2894 w 2894"/>
                <a:gd name="T65" fmla="*/ 1301 h 3405"/>
                <a:gd name="T66" fmla="*/ 2849 w 2894"/>
                <a:gd name="T67" fmla="*/ 1638 h 3405"/>
                <a:gd name="T68" fmla="*/ 2724 w 2894"/>
                <a:gd name="T69" fmla="*/ 1942 h 3405"/>
                <a:gd name="T70" fmla="*/ 2530 w 2894"/>
                <a:gd name="T71" fmla="*/ 2201 h 3405"/>
                <a:gd name="T72" fmla="*/ 2463 w 2894"/>
                <a:gd name="T73" fmla="*/ 3097 h 3405"/>
                <a:gd name="T74" fmla="*/ 2400 w 2894"/>
                <a:gd name="T75" fmla="*/ 3158 h 3405"/>
                <a:gd name="T76" fmla="*/ 990 w 2894"/>
                <a:gd name="T77" fmla="*/ 3402 h 3405"/>
                <a:gd name="T78" fmla="*/ 941 w 2894"/>
                <a:gd name="T79" fmla="*/ 3352 h 3405"/>
                <a:gd name="T80" fmla="*/ 523 w 2894"/>
                <a:gd name="T81" fmla="*/ 3008 h 3405"/>
                <a:gd name="T82" fmla="*/ 385 w 2894"/>
                <a:gd name="T83" fmla="*/ 2944 h 3405"/>
                <a:gd name="T84" fmla="*/ 303 w 2894"/>
                <a:gd name="T85" fmla="*/ 2817 h 3405"/>
                <a:gd name="T86" fmla="*/ 166 w 2894"/>
                <a:gd name="T87" fmla="*/ 2258 h 3405"/>
                <a:gd name="T88" fmla="*/ 52 w 2894"/>
                <a:gd name="T89" fmla="*/ 2227 h 3405"/>
                <a:gd name="T90" fmla="*/ 1 w 2894"/>
                <a:gd name="T91" fmla="*/ 2143 h 3405"/>
                <a:gd name="T92" fmla="*/ 27 w 2894"/>
                <a:gd name="T93" fmla="*/ 2025 h 3405"/>
                <a:gd name="T94" fmla="*/ 304 w 2894"/>
                <a:gd name="T95" fmla="*/ 1121 h 3405"/>
                <a:gd name="T96" fmla="*/ 399 w 2894"/>
                <a:gd name="T97" fmla="*/ 786 h 3405"/>
                <a:gd name="T98" fmla="*/ 576 w 2894"/>
                <a:gd name="T99" fmla="*/ 492 h 3405"/>
                <a:gd name="T100" fmla="*/ 821 w 2894"/>
                <a:gd name="T101" fmla="*/ 257 h 3405"/>
                <a:gd name="T102" fmla="*/ 1116 w 2894"/>
                <a:gd name="T103" fmla="*/ 92 h 3405"/>
                <a:gd name="T104" fmla="*/ 1430 w 2894"/>
                <a:gd name="T105" fmla="*/ 11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94" h="3405">
                  <a:moveTo>
                    <a:pt x="1564" y="384"/>
                  </a:moveTo>
                  <a:lnTo>
                    <a:pt x="1498" y="389"/>
                  </a:lnTo>
                  <a:lnTo>
                    <a:pt x="1433" y="398"/>
                  </a:lnTo>
                  <a:lnTo>
                    <a:pt x="1368" y="413"/>
                  </a:lnTo>
                  <a:lnTo>
                    <a:pt x="1304" y="432"/>
                  </a:lnTo>
                  <a:lnTo>
                    <a:pt x="1241" y="457"/>
                  </a:lnTo>
                  <a:lnTo>
                    <a:pt x="1180" y="486"/>
                  </a:lnTo>
                  <a:lnTo>
                    <a:pt x="1121" y="520"/>
                  </a:lnTo>
                  <a:lnTo>
                    <a:pt x="1064" y="559"/>
                  </a:lnTo>
                  <a:lnTo>
                    <a:pt x="1009" y="602"/>
                  </a:lnTo>
                  <a:lnTo>
                    <a:pt x="956" y="651"/>
                  </a:lnTo>
                  <a:lnTo>
                    <a:pt x="908" y="704"/>
                  </a:lnTo>
                  <a:lnTo>
                    <a:pt x="864" y="760"/>
                  </a:lnTo>
                  <a:lnTo>
                    <a:pt x="826" y="818"/>
                  </a:lnTo>
                  <a:lnTo>
                    <a:pt x="792" y="878"/>
                  </a:lnTo>
                  <a:lnTo>
                    <a:pt x="763" y="940"/>
                  </a:lnTo>
                  <a:lnTo>
                    <a:pt x="738" y="1003"/>
                  </a:lnTo>
                  <a:lnTo>
                    <a:pt x="720" y="1068"/>
                  </a:lnTo>
                  <a:lnTo>
                    <a:pt x="705" y="1135"/>
                  </a:lnTo>
                  <a:lnTo>
                    <a:pt x="696" y="1201"/>
                  </a:lnTo>
                  <a:lnTo>
                    <a:pt x="692" y="1267"/>
                  </a:lnTo>
                  <a:lnTo>
                    <a:pt x="693" y="1335"/>
                  </a:lnTo>
                  <a:lnTo>
                    <a:pt x="698" y="1402"/>
                  </a:lnTo>
                  <a:lnTo>
                    <a:pt x="708" y="1468"/>
                  </a:lnTo>
                  <a:lnTo>
                    <a:pt x="724" y="1534"/>
                  </a:lnTo>
                  <a:lnTo>
                    <a:pt x="744" y="1599"/>
                  </a:lnTo>
                  <a:lnTo>
                    <a:pt x="769" y="1662"/>
                  </a:lnTo>
                  <a:lnTo>
                    <a:pt x="800" y="1723"/>
                  </a:lnTo>
                  <a:lnTo>
                    <a:pt x="835" y="1783"/>
                  </a:lnTo>
                  <a:lnTo>
                    <a:pt x="875" y="1840"/>
                  </a:lnTo>
                  <a:lnTo>
                    <a:pt x="920" y="1895"/>
                  </a:lnTo>
                  <a:lnTo>
                    <a:pt x="926" y="1901"/>
                  </a:lnTo>
                  <a:lnTo>
                    <a:pt x="912" y="1930"/>
                  </a:lnTo>
                  <a:lnTo>
                    <a:pt x="895" y="1959"/>
                  </a:lnTo>
                  <a:lnTo>
                    <a:pt x="877" y="1989"/>
                  </a:lnTo>
                  <a:lnTo>
                    <a:pt x="854" y="2018"/>
                  </a:lnTo>
                  <a:lnTo>
                    <a:pt x="830" y="2046"/>
                  </a:lnTo>
                  <a:lnTo>
                    <a:pt x="802" y="2072"/>
                  </a:lnTo>
                  <a:lnTo>
                    <a:pt x="772" y="2095"/>
                  </a:lnTo>
                  <a:lnTo>
                    <a:pt x="739" y="2114"/>
                  </a:lnTo>
                  <a:lnTo>
                    <a:pt x="729" y="2121"/>
                  </a:lnTo>
                  <a:lnTo>
                    <a:pt x="723" y="2130"/>
                  </a:lnTo>
                  <a:lnTo>
                    <a:pt x="719" y="2141"/>
                  </a:lnTo>
                  <a:lnTo>
                    <a:pt x="719" y="2151"/>
                  </a:lnTo>
                  <a:lnTo>
                    <a:pt x="722" y="2161"/>
                  </a:lnTo>
                  <a:lnTo>
                    <a:pt x="728" y="2171"/>
                  </a:lnTo>
                  <a:lnTo>
                    <a:pt x="736" y="2177"/>
                  </a:lnTo>
                  <a:lnTo>
                    <a:pt x="747" y="2181"/>
                  </a:lnTo>
                  <a:lnTo>
                    <a:pt x="785" y="2185"/>
                  </a:lnTo>
                  <a:lnTo>
                    <a:pt x="823" y="2187"/>
                  </a:lnTo>
                  <a:lnTo>
                    <a:pt x="864" y="2185"/>
                  </a:lnTo>
                  <a:lnTo>
                    <a:pt x="908" y="2179"/>
                  </a:lnTo>
                  <a:lnTo>
                    <a:pt x="952" y="2169"/>
                  </a:lnTo>
                  <a:lnTo>
                    <a:pt x="998" y="2154"/>
                  </a:lnTo>
                  <a:lnTo>
                    <a:pt x="1044" y="2134"/>
                  </a:lnTo>
                  <a:lnTo>
                    <a:pt x="1090" y="2109"/>
                  </a:lnTo>
                  <a:lnTo>
                    <a:pt x="1135" y="2077"/>
                  </a:lnTo>
                  <a:lnTo>
                    <a:pt x="1138" y="2080"/>
                  </a:lnTo>
                  <a:lnTo>
                    <a:pt x="1197" y="2112"/>
                  </a:lnTo>
                  <a:lnTo>
                    <a:pt x="1257" y="2139"/>
                  </a:lnTo>
                  <a:lnTo>
                    <a:pt x="1319" y="2160"/>
                  </a:lnTo>
                  <a:lnTo>
                    <a:pt x="1382" y="2178"/>
                  </a:lnTo>
                  <a:lnTo>
                    <a:pt x="1446" y="2191"/>
                  </a:lnTo>
                  <a:lnTo>
                    <a:pt x="1512" y="2200"/>
                  </a:lnTo>
                  <a:lnTo>
                    <a:pt x="1577" y="2204"/>
                  </a:lnTo>
                  <a:lnTo>
                    <a:pt x="1642" y="2203"/>
                  </a:lnTo>
                  <a:lnTo>
                    <a:pt x="1707" y="2197"/>
                  </a:lnTo>
                  <a:lnTo>
                    <a:pt x="1771" y="2187"/>
                  </a:lnTo>
                  <a:lnTo>
                    <a:pt x="1835" y="2172"/>
                  </a:lnTo>
                  <a:lnTo>
                    <a:pt x="1898" y="2152"/>
                  </a:lnTo>
                  <a:lnTo>
                    <a:pt x="1959" y="2128"/>
                  </a:lnTo>
                  <a:lnTo>
                    <a:pt x="2019" y="2099"/>
                  </a:lnTo>
                  <a:lnTo>
                    <a:pt x="2077" y="2066"/>
                  </a:lnTo>
                  <a:lnTo>
                    <a:pt x="2134" y="2028"/>
                  </a:lnTo>
                  <a:lnTo>
                    <a:pt x="2187" y="1985"/>
                  </a:lnTo>
                  <a:lnTo>
                    <a:pt x="2238" y="1938"/>
                  </a:lnTo>
                  <a:lnTo>
                    <a:pt x="2286" y="1886"/>
                  </a:lnTo>
                  <a:lnTo>
                    <a:pt x="2329" y="1830"/>
                  </a:lnTo>
                  <a:lnTo>
                    <a:pt x="2368" y="1773"/>
                  </a:lnTo>
                  <a:lnTo>
                    <a:pt x="2402" y="1713"/>
                  </a:lnTo>
                  <a:lnTo>
                    <a:pt x="2431" y="1652"/>
                  </a:lnTo>
                  <a:lnTo>
                    <a:pt x="2454" y="1588"/>
                  </a:lnTo>
                  <a:lnTo>
                    <a:pt x="2473" y="1524"/>
                  </a:lnTo>
                  <a:lnTo>
                    <a:pt x="2488" y="1459"/>
                  </a:lnTo>
                  <a:lnTo>
                    <a:pt x="2498" y="1393"/>
                  </a:lnTo>
                  <a:lnTo>
                    <a:pt x="2502" y="1326"/>
                  </a:lnTo>
                  <a:lnTo>
                    <a:pt x="2502" y="1260"/>
                  </a:lnTo>
                  <a:lnTo>
                    <a:pt x="2498" y="1194"/>
                  </a:lnTo>
                  <a:lnTo>
                    <a:pt x="2488" y="1127"/>
                  </a:lnTo>
                  <a:lnTo>
                    <a:pt x="2473" y="1062"/>
                  </a:lnTo>
                  <a:lnTo>
                    <a:pt x="2454" y="998"/>
                  </a:lnTo>
                  <a:lnTo>
                    <a:pt x="2431" y="936"/>
                  </a:lnTo>
                  <a:lnTo>
                    <a:pt x="2402" y="875"/>
                  </a:lnTo>
                  <a:lnTo>
                    <a:pt x="2368" y="815"/>
                  </a:lnTo>
                  <a:lnTo>
                    <a:pt x="2329" y="758"/>
                  </a:lnTo>
                  <a:lnTo>
                    <a:pt x="2286" y="703"/>
                  </a:lnTo>
                  <a:lnTo>
                    <a:pt x="2238" y="651"/>
                  </a:lnTo>
                  <a:lnTo>
                    <a:pt x="2187" y="602"/>
                  </a:lnTo>
                  <a:lnTo>
                    <a:pt x="2132" y="559"/>
                  </a:lnTo>
                  <a:lnTo>
                    <a:pt x="2075" y="520"/>
                  </a:lnTo>
                  <a:lnTo>
                    <a:pt x="2015" y="486"/>
                  </a:lnTo>
                  <a:lnTo>
                    <a:pt x="1954" y="457"/>
                  </a:lnTo>
                  <a:lnTo>
                    <a:pt x="1891" y="432"/>
                  </a:lnTo>
                  <a:lnTo>
                    <a:pt x="1828" y="413"/>
                  </a:lnTo>
                  <a:lnTo>
                    <a:pt x="1763" y="398"/>
                  </a:lnTo>
                  <a:lnTo>
                    <a:pt x="1697" y="389"/>
                  </a:lnTo>
                  <a:lnTo>
                    <a:pt x="1630" y="384"/>
                  </a:lnTo>
                  <a:lnTo>
                    <a:pt x="1564" y="384"/>
                  </a:lnTo>
                  <a:close/>
                  <a:moveTo>
                    <a:pt x="1596" y="0"/>
                  </a:moveTo>
                  <a:lnTo>
                    <a:pt x="1689" y="3"/>
                  </a:lnTo>
                  <a:lnTo>
                    <a:pt x="1779" y="14"/>
                  </a:lnTo>
                  <a:lnTo>
                    <a:pt x="1868" y="29"/>
                  </a:lnTo>
                  <a:lnTo>
                    <a:pt x="1955" y="51"/>
                  </a:lnTo>
                  <a:lnTo>
                    <a:pt x="2039" y="79"/>
                  </a:lnTo>
                  <a:lnTo>
                    <a:pt x="2120" y="111"/>
                  </a:lnTo>
                  <a:lnTo>
                    <a:pt x="2199" y="149"/>
                  </a:lnTo>
                  <a:lnTo>
                    <a:pt x="2275" y="193"/>
                  </a:lnTo>
                  <a:lnTo>
                    <a:pt x="2347" y="242"/>
                  </a:lnTo>
                  <a:lnTo>
                    <a:pt x="2416" y="294"/>
                  </a:lnTo>
                  <a:lnTo>
                    <a:pt x="2481" y="351"/>
                  </a:lnTo>
                  <a:lnTo>
                    <a:pt x="2542" y="414"/>
                  </a:lnTo>
                  <a:lnTo>
                    <a:pt x="2599" y="479"/>
                  </a:lnTo>
                  <a:lnTo>
                    <a:pt x="2652" y="547"/>
                  </a:lnTo>
                  <a:lnTo>
                    <a:pt x="2700" y="621"/>
                  </a:lnTo>
                  <a:lnTo>
                    <a:pt x="2744" y="696"/>
                  </a:lnTo>
                  <a:lnTo>
                    <a:pt x="2782" y="775"/>
                  </a:lnTo>
                  <a:lnTo>
                    <a:pt x="2815" y="857"/>
                  </a:lnTo>
                  <a:lnTo>
                    <a:pt x="2842" y="942"/>
                  </a:lnTo>
                  <a:lnTo>
                    <a:pt x="2864" y="1028"/>
                  </a:lnTo>
                  <a:lnTo>
                    <a:pt x="2880" y="1117"/>
                  </a:lnTo>
                  <a:lnTo>
                    <a:pt x="2891" y="1208"/>
                  </a:lnTo>
                  <a:lnTo>
                    <a:pt x="2894" y="1301"/>
                  </a:lnTo>
                  <a:lnTo>
                    <a:pt x="2891" y="1387"/>
                  </a:lnTo>
                  <a:lnTo>
                    <a:pt x="2882" y="1473"/>
                  </a:lnTo>
                  <a:lnTo>
                    <a:pt x="2869" y="1556"/>
                  </a:lnTo>
                  <a:lnTo>
                    <a:pt x="2849" y="1638"/>
                  </a:lnTo>
                  <a:lnTo>
                    <a:pt x="2826" y="1718"/>
                  </a:lnTo>
                  <a:lnTo>
                    <a:pt x="2796" y="1795"/>
                  </a:lnTo>
                  <a:lnTo>
                    <a:pt x="2763" y="1870"/>
                  </a:lnTo>
                  <a:lnTo>
                    <a:pt x="2724" y="1942"/>
                  </a:lnTo>
                  <a:lnTo>
                    <a:pt x="2682" y="2011"/>
                  </a:lnTo>
                  <a:lnTo>
                    <a:pt x="2634" y="2077"/>
                  </a:lnTo>
                  <a:lnTo>
                    <a:pt x="2585" y="2141"/>
                  </a:lnTo>
                  <a:lnTo>
                    <a:pt x="2530" y="2201"/>
                  </a:lnTo>
                  <a:lnTo>
                    <a:pt x="2472" y="2258"/>
                  </a:lnTo>
                  <a:lnTo>
                    <a:pt x="2472" y="3052"/>
                  </a:lnTo>
                  <a:lnTo>
                    <a:pt x="2470" y="3075"/>
                  </a:lnTo>
                  <a:lnTo>
                    <a:pt x="2463" y="3097"/>
                  </a:lnTo>
                  <a:lnTo>
                    <a:pt x="2451" y="3117"/>
                  </a:lnTo>
                  <a:lnTo>
                    <a:pt x="2437" y="3133"/>
                  </a:lnTo>
                  <a:lnTo>
                    <a:pt x="2419" y="3147"/>
                  </a:lnTo>
                  <a:lnTo>
                    <a:pt x="2400" y="3158"/>
                  </a:lnTo>
                  <a:lnTo>
                    <a:pt x="2379" y="3164"/>
                  </a:lnTo>
                  <a:lnTo>
                    <a:pt x="1031" y="3405"/>
                  </a:lnTo>
                  <a:lnTo>
                    <a:pt x="1010" y="3405"/>
                  </a:lnTo>
                  <a:lnTo>
                    <a:pt x="990" y="3402"/>
                  </a:lnTo>
                  <a:lnTo>
                    <a:pt x="974" y="3393"/>
                  </a:lnTo>
                  <a:lnTo>
                    <a:pt x="959" y="3383"/>
                  </a:lnTo>
                  <a:lnTo>
                    <a:pt x="948" y="3368"/>
                  </a:lnTo>
                  <a:lnTo>
                    <a:pt x="941" y="3352"/>
                  </a:lnTo>
                  <a:lnTo>
                    <a:pt x="938" y="3332"/>
                  </a:lnTo>
                  <a:lnTo>
                    <a:pt x="938" y="2953"/>
                  </a:lnTo>
                  <a:lnTo>
                    <a:pt x="563" y="3010"/>
                  </a:lnTo>
                  <a:lnTo>
                    <a:pt x="523" y="3008"/>
                  </a:lnTo>
                  <a:lnTo>
                    <a:pt x="485" y="2999"/>
                  </a:lnTo>
                  <a:lnTo>
                    <a:pt x="449" y="2985"/>
                  </a:lnTo>
                  <a:lnTo>
                    <a:pt x="416" y="2966"/>
                  </a:lnTo>
                  <a:lnTo>
                    <a:pt x="385" y="2944"/>
                  </a:lnTo>
                  <a:lnTo>
                    <a:pt x="358" y="2917"/>
                  </a:lnTo>
                  <a:lnTo>
                    <a:pt x="335" y="2887"/>
                  </a:lnTo>
                  <a:lnTo>
                    <a:pt x="316" y="2853"/>
                  </a:lnTo>
                  <a:lnTo>
                    <a:pt x="303" y="2817"/>
                  </a:lnTo>
                  <a:lnTo>
                    <a:pt x="295" y="2779"/>
                  </a:lnTo>
                  <a:lnTo>
                    <a:pt x="292" y="2738"/>
                  </a:lnTo>
                  <a:lnTo>
                    <a:pt x="292" y="2258"/>
                  </a:lnTo>
                  <a:lnTo>
                    <a:pt x="166" y="2258"/>
                  </a:lnTo>
                  <a:lnTo>
                    <a:pt x="132" y="2256"/>
                  </a:lnTo>
                  <a:lnTo>
                    <a:pt x="101" y="2249"/>
                  </a:lnTo>
                  <a:lnTo>
                    <a:pt x="74" y="2240"/>
                  </a:lnTo>
                  <a:lnTo>
                    <a:pt x="52" y="2227"/>
                  </a:lnTo>
                  <a:lnTo>
                    <a:pt x="32" y="2209"/>
                  </a:lnTo>
                  <a:lnTo>
                    <a:pt x="18" y="2189"/>
                  </a:lnTo>
                  <a:lnTo>
                    <a:pt x="7" y="2168"/>
                  </a:lnTo>
                  <a:lnTo>
                    <a:pt x="1" y="2143"/>
                  </a:lnTo>
                  <a:lnTo>
                    <a:pt x="0" y="2116"/>
                  </a:lnTo>
                  <a:lnTo>
                    <a:pt x="4" y="2087"/>
                  </a:lnTo>
                  <a:lnTo>
                    <a:pt x="12" y="2057"/>
                  </a:lnTo>
                  <a:lnTo>
                    <a:pt x="27" y="2025"/>
                  </a:lnTo>
                  <a:lnTo>
                    <a:pt x="292" y="1516"/>
                  </a:lnTo>
                  <a:lnTo>
                    <a:pt x="292" y="1301"/>
                  </a:lnTo>
                  <a:lnTo>
                    <a:pt x="295" y="1210"/>
                  </a:lnTo>
                  <a:lnTo>
                    <a:pt x="304" y="1121"/>
                  </a:lnTo>
                  <a:lnTo>
                    <a:pt x="319" y="1033"/>
                  </a:lnTo>
                  <a:lnTo>
                    <a:pt x="340" y="948"/>
                  </a:lnTo>
                  <a:lnTo>
                    <a:pt x="367" y="865"/>
                  </a:lnTo>
                  <a:lnTo>
                    <a:pt x="399" y="786"/>
                  </a:lnTo>
                  <a:lnTo>
                    <a:pt x="436" y="708"/>
                  </a:lnTo>
                  <a:lnTo>
                    <a:pt x="478" y="632"/>
                  </a:lnTo>
                  <a:lnTo>
                    <a:pt x="524" y="561"/>
                  </a:lnTo>
                  <a:lnTo>
                    <a:pt x="576" y="492"/>
                  </a:lnTo>
                  <a:lnTo>
                    <a:pt x="632" y="428"/>
                  </a:lnTo>
                  <a:lnTo>
                    <a:pt x="691" y="367"/>
                  </a:lnTo>
                  <a:lnTo>
                    <a:pt x="755" y="310"/>
                  </a:lnTo>
                  <a:lnTo>
                    <a:pt x="821" y="257"/>
                  </a:lnTo>
                  <a:lnTo>
                    <a:pt x="892" y="208"/>
                  </a:lnTo>
                  <a:lnTo>
                    <a:pt x="966" y="165"/>
                  </a:lnTo>
                  <a:lnTo>
                    <a:pt x="1042" y="126"/>
                  </a:lnTo>
                  <a:lnTo>
                    <a:pt x="1116" y="92"/>
                  </a:lnTo>
                  <a:lnTo>
                    <a:pt x="1191" y="64"/>
                  </a:lnTo>
                  <a:lnTo>
                    <a:pt x="1269" y="42"/>
                  </a:lnTo>
                  <a:lnTo>
                    <a:pt x="1349" y="24"/>
                  </a:lnTo>
                  <a:lnTo>
                    <a:pt x="1430" y="11"/>
                  </a:lnTo>
                  <a:lnTo>
                    <a:pt x="1513" y="3"/>
                  </a:lnTo>
                  <a:lnTo>
                    <a:pt x="15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04" name="Freeform 21"/>
            <p:cNvSpPr>
              <a:spLocks/>
            </p:cNvSpPr>
            <p:nvPr/>
          </p:nvSpPr>
          <p:spPr bwMode="auto">
            <a:xfrm>
              <a:off x="2980" y="790"/>
              <a:ext cx="14" cy="56"/>
            </a:xfrm>
            <a:custGeom>
              <a:avLst/>
              <a:gdLst>
                <a:gd name="T0" fmla="*/ 96 w 191"/>
                <a:gd name="T1" fmla="*/ 0 h 729"/>
                <a:gd name="T2" fmla="*/ 118 w 191"/>
                <a:gd name="T3" fmla="*/ 2 h 729"/>
                <a:gd name="T4" fmla="*/ 139 w 191"/>
                <a:gd name="T5" fmla="*/ 9 h 729"/>
                <a:gd name="T6" fmla="*/ 156 w 191"/>
                <a:gd name="T7" fmla="*/ 22 h 729"/>
                <a:gd name="T8" fmla="*/ 172 w 191"/>
                <a:gd name="T9" fmla="*/ 36 h 729"/>
                <a:gd name="T10" fmla="*/ 183 w 191"/>
                <a:gd name="T11" fmla="*/ 55 h 729"/>
                <a:gd name="T12" fmla="*/ 189 w 191"/>
                <a:gd name="T13" fmla="*/ 75 h 729"/>
                <a:gd name="T14" fmla="*/ 191 w 191"/>
                <a:gd name="T15" fmla="*/ 98 h 729"/>
                <a:gd name="T16" fmla="*/ 176 w 191"/>
                <a:gd name="T17" fmla="*/ 651 h 729"/>
                <a:gd name="T18" fmla="*/ 173 w 191"/>
                <a:gd name="T19" fmla="*/ 672 h 729"/>
                <a:gd name="T20" fmla="*/ 165 w 191"/>
                <a:gd name="T21" fmla="*/ 691 h 729"/>
                <a:gd name="T22" fmla="*/ 152 w 191"/>
                <a:gd name="T23" fmla="*/ 706 h 729"/>
                <a:gd name="T24" fmla="*/ 136 w 191"/>
                <a:gd name="T25" fmla="*/ 719 h 729"/>
                <a:gd name="T26" fmla="*/ 117 w 191"/>
                <a:gd name="T27" fmla="*/ 727 h 729"/>
                <a:gd name="T28" fmla="*/ 96 w 191"/>
                <a:gd name="T29" fmla="*/ 729 h 729"/>
                <a:gd name="T30" fmla="*/ 75 w 191"/>
                <a:gd name="T31" fmla="*/ 727 h 729"/>
                <a:gd name="T32" fmla="*/ 56 w 191"/>
                <a:gd name="T33" fmla="*/ 719 h 729"/>
                <a:gd name="T34" fmla="*/ 40 w 191"/>
                <a:gd name="T35" fmla="*/ 707 h 729"/>
                <a:gd name="T36" fmla="*/ 27 w 191"/>
                <a:gd name="T37" fmla="*/ 691 h 729"/>
                <a:gd name="T38" fmla="*/ 19 w 191"/>
                <a:gd name="T39" fmla="*/ 672 h 729"/>
                <a:gd name="T40" fmla="*/ 16 w 191"/>
                <a:gd name="T41" fmla="*/ 651 h 729"/>
                <a:gd name="T42" fmla="*/ 0 w 191"/>
                <a:gd name="T43" fmla="*/ 98 h 729"/>
                <a:gd name="T44" fmla="*/ 2 w 191"/>
                <a:gd name="T45" fmla="*/ 75 h 729"/>
                <a:gd name="T46" fmla="*/ 8 w 191"/>
                <a:gd name="T47" fmla="*/ 55 h 729"/>
                <a:gd name="T48" fmla="*/ 20 w 191"/>
                <a:gd name="T49" fmla="*/ 36 h 729"/>
                <a:gd name="T50" fmla="*/ 35 w 191"/>
                <a:gd name="T51" fmla="*/ 22 h 729"/>
                <a:gd name="T52" fmla="*/ 53 w 191"/>
                <a:gd name="T53" fmla="*/ 9 h 729"/>
                <a:gd name="T54" fmla="*/ 74 w 191"/>
                <a:gd name="T55" fmla="*/ 2 h 729"/>
                <a:gd name="T56" fmla="*/ 96 w 191"/>
                <a:gd name="T57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1" h="729">
                  <a:moveTo>
                    <a:pt x="96" y="0"/>
                  </a:moveTo>
                  <a:lnTo>
                    <a:pt x="118" y="2"/>
                  </a:lnTo>
                  <a:lnTo>
                    <a:pt x="139" y="9"/>
                  </a:lnTo>
                  <a:lnTo>
                    <a:pt x="156" y="22"/>
                  </a:lnTo>
                  <a:lnTo>
                    <a:pt x="172" y="36"/>
                  </a:lnTo>
                  <a:lnTo>
                    <a:pt x="183" y="55"/>
                  </a:lnTo>
                  <a:lnTo>
                    <a:pt x="189" y="75"/>
                  </a:lnTo>
                  <a:lnTo>
                    <a:pt x="191" y="98"/>
                  </a:lnTo>
                  <a:lnTo>
                    <a:pt x="176" y="651"/>
                  </a:lnTo>
                  <a:lnTo>
                    <a:pt x="173" y="672"/>
                  </a:lnTo>
                  <a:lnTo>
                    <a:pt x="165" y="691"/>
                  </a:lnTo>
                  <a:lnTo>
                    <a:pt x="152" y="706"/>
                  </a:lnTo>
                  <a:lnTo>
                    <a:pt x="136" y="719"/>
                  </a:lnTo>
                  <a:lnTo>
                    <a:pt x="117" y="727"/>
                  </a:lnTo>
                  <a:lnTo>
                    <a:pt x="96" y="729"/>
                  </a:lnTo>
                  <a:lnTo>
                    <a:pt x="75" y="727"/>
                  </a:lnTo>
                  <a:lnTo>
                    <a:pt x="56" y="719"/>
                  </a:lnTo>
                  <a:lnTo>
                    <a:pt x="40" y="707"/>
                  </a:lnTo>
                  <a:lnTo>
                    <a:pt x="27" y="691"/>
                  </a:lnTo>
                  <a:lnTo>
                    <a:pt x="19" y="672"/>
                  </a:lnTo>
                  <a:lnTo>
                    <a:pt x="16" y="651"/>
                  </a:lnTo>
                  <a:lnTo>
                    <a:pt x="0" y="98"/>
                  </a:lnTo>
                  <a:lnTo>
                    <a:pt x="2" y="75"/>
                  </a:lnTo>
                  <a:lnTo>
                    <a:pt x="8" y="55"/>
                  </a:lnTo>
                  <a:lnTo>
                    <a:pt x="20" y="36"/>
                  </a:lnTo>
                  <a:lnTo>
                    <a:pt x="35" y="22"/>
                  </a:lnTo>
                  <a:lnTo>
                    <a:pt x="53" y="9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105" name="Group 992"/>
          <p:cNvGrpSpPr>
            <a:grpSpLocks noChangeAspect="1"/>
          </p:cNvGrpSpPr>
          <p:nvPr/>
        </p:nvGrpSpPr>
        <p:grpSpPr bwMode="auto">
          <a:xfrm>
            <a:off x="10622087" y="1117973"/>
            <a:ext cx="339376" cy="365069"/>
            <a:chOff x="-3235" y="750"/>
            <a:chExt cx="2153" cy="231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6" name="Freeform 994"/>
            <p:cNvSpPr>
              <a:spLocks noEditPoints="1"/>
            </p:cNvSpPr>
            <p:nvPr/>
          </p:nvSpPr>
          <p:spPr bwMode="auto">
            <a:xfrm>
              <a:off x="-3235" y="750"/>
              <a:ext cx="2153" cy="2316"/>
            </a:xfrm>
            <a:custGeom>
              <a:avLst/>
              <a:gdLst>
                <a:gd name="T0" fmla="*/ 538 w 4305"/>
                <a:gd name="T1" fmla="*/ 4125 h 4631"/>
                <a:gd name="T2" fmla="*/ 3767 w 4305"/>
                <a:gd name="T3" fmla="*/ 1527 h 4631"/>
                <a:gd name="T4" fmla="*/ 993 w 4305"/>
                <a:gd name="T5" fmla="*/ 0 h 4631"/>
                <a:gd name="T6" fmla="*/ 1058 w 4305"/>
                <a:gd name="T7" fmla="*/ 5 h 4631"/>
                <a:gd name="T8" fmla="*/ 1153 w 4305"/>
                <a:gd name="T9" fmla="*/ 36 h 4631"/>
                <a:gd name="T10" fmla="*/ 1232 w 4305"/>
                <a:gd name="T11" fmla="*/ 94 h 4631"/>
                <a:gd name="T12" fmla="*/ 1290 w 4305"/>
                <a:gd name="T13" fmla="*/ 173 h 4631"/>
                <a:gd name="T14" fmla="*/ 1322 w 4305"/>
                <a:gd name="T15" fmla="*/ 269 h 4631"/>
                <a:gd name="T16" fmla="*/ 1326 w 4305"/>
                <a:gd name="T17" fmla="*/ 561 h 4631"/>
                <a:gd name="T18" fmla="*/ 2979 w 4305"/>
                <a:gd name="T19" fmla="*/ 319 h 4631"/>
                <a:gd name="T20" fmla="*/ 2996 w 4305"/>
                <a:gd name="T21" fmla="*/ 219 h 4631"/>
                <a:gd name="T22" fmla="*/ 3041 w 4305"/>
                <a:gd name="T23" fmla="*/ 130 h 4631"/>
                <a:gd name="T24" fmla="*/ 3110 w 4305"/>
                <a:gd name="T25" fmla="*/ 61 h 4631"/>
                <a:gd name="T26" fmla="*/ 3198 w 4305"/>
                <a:gd name="T27" fmla="*/ 16 h 4631"/>
                <a:gd name="T28" fmla="*/ 3300 w 4305"/>
                <a:gd name="T29" fmla="*/ 0 h 4631"/>
                <a:gd name="T30" fmla="*/ 3364 w 4305"/>
                <a:gd name="T31" fmla="*/ 5 h 4631"/>
                <a:gd name="T32" fmla="*/ 3459 w 4305"/>
                <a:gd name="T33" fmla="*/ 36 h 4631"/>
                <a:gd name="T34" fmla="*/ 3538 w 4305"/>
                <a:gd name="T35" fmla="*/ 94 h 4631"/>
                <a:gd name="T36" fmla="*/ 3596 w 4305"/>
                <a:gd name="T37" fmla="*/ 173 h 4631"/>
                <a:gd name="T38" fmla="*/ 3629 w 4305"/>
                <a:gd name="T39" fmla="*/ 269 h 4631"/>
                <a:gd name="T40" fmla="*/ 3633 w 4305"/>
                <a:gd name="T41" fmla="*/ 561 h 4631"/>
                <a:gd name="T42" fmla="*/ 4037 w 4305"/>
                <a:gd name="T43" fmla="*/ 565 h 4631"/>
                <a:gd name="T44" fmla="*/ 4131 w 4305"/>
                <a:gd name="T45" fmla="*/ 596 h 4631"/>
                <a:gd name="T46" fmla="*/ 4212 w 4305"/>
                <a:gd name="T47" fmla="*/ 654 h 4631"/>
                <a:gd name="T48" fmla="*/ 4270 w 4305"/>
                <a:gd name="T49" fmla="*/ 733 h 4631"/>
                <a:gd name="T50" fmla="*/ 4301 w 4305"/>
                <a:gd name="T51" fmla="*/ 829 h 4631"/>
                <a:gd name="T52" fmla="*/ 4305 w 4305"/>
                <a:gd name="T53" fmla="*/ 4311 h 4631"/>
                <a:gd name="T54" fmla="*/ 4288 w 4305"/>
                <a:gd name="T55" fmla="*/ 4412 h 4631"/>
                <a:gd name="T56" fmla="*/ 4243 w 4305"/>
                <a:gd name="T57" fmla="*/ 4500 h 4631"/>
                <a:gd name="T58" fmla="*/ 4174 w 4305"/>
                <a:gd name="T59" fmla="*/ 4569 h 4631"/>
                <a:gd name="T60" fmla="*/ 4086 w 4305"/>
                <a:gd name="T61" fmla="*/ 4614 h 4631"/>
                <a:gd name="T62" fmla="*/ 3985 w 4305"/>
                <a:gd name="T63" fmla="*/ 4631 h 4631"/>
                <a:gd name="T64" fmla="*/ 268 w 4305"/>
                <a:gd name="T65" fmla="*/ 4627 h 4631"/>
                <a:gd name="T66" fmla="*/ 172 w 4305"/>
                <a:gd name="T67" fmla="*/ 4594 h 4631"/>
                <a:gd name="T68" fmla="*/ 93 w 4305"/>
                <a:gd name="T69" fmla="*/ 4537 h 4631"/>
                <a:gd name="T70" fmla="*/ 35 w 4305"/>
                <a:gd name="T71" fmla="*/ 4458 h 4631"/>
                <a:gd name="T72" fmla="*/ 4 w 4305"/>
                <a:gd name="T73" fmla="*/ 4363 h 4631"/>
                <a:gd name="T74" fmla="*/ 0 w 4305"/>
                <a:gd name="T75" fmla="*/ 881 h 4631"/>
                <a:gd name="T76" fmla="*/ 16 w 4305"/>
                <a:gd name="T77" fmla="*/ 779 h 4631"/>
                <a:gd name="T78" fmla="*/ 61 w 4305"/>
                <a:gd name="T79" fmla="*/ 692 h 4631"/>
                <a:gd name="T80" fmla="*/ 131 w 4305"/>
                <a:gd name="T81" fmla="*/ 621 h 4631"/>
                <a:gd name="T82" fmla="*/ 219 w 4305"/>
                <a:gd name="T83" fmla="*/ 576 h 4631"/>
                <a:gd name="T84" fmla="*/ 321 w 4305"/>
                <a:gd name="T85" fmla="*/ 561 h 4631"/>
                <a:gd name="T86" fmla="*/ 672 w 4305"/>
                <a:gd name="T87" fmla="*/ 319 h 4631"/>
                <a:gd name="T88" fmla="*/ 689 w 4305"/>
                <a:gd name="T89" fmla="*/ 219 h 4631"/>
                <a:gd name="T90" fmla="*/ 734 w 4305"/>
                <a:gd name="T91" fmla="*/ 130 h 4631"/>
                <a:gd name="T92" fmla="*/ 804 w 4305"/>
                <a:gd name="T93" fmla="*/ 61 h 4631"/>
                <a:gd name="T94" fmla="*/ 891 w 4305"/>
                <a:gd name="T95" fmla="*/ 16 h 4631"/>
                <a:gd name="T96" fmla="*/ 993 w 4305"/>
                <a:gd name="T97" fmla="*/ 0 h 4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05" h="4631">
                  <a:moveTo>
                    <a:pt x="538" y="1527"/>
                  </a:moveTo>
                  <a:lnTo>
                    <a:pt x="538" y="4125"/>
                  </a:lnTo>
                  <a:lnTo>
                    <a:pt x="3767" y="4125"/>
                  </a:lnTo>
                  <a:lnTo>
                    <a:pt x="3767" y="1527"/>
                  </a:lnTo>
                  <a:lnTo>
                    <a:pt x="538" y="1527"/>
                  </a:lnTo>
                  <a:close/>
                  <a:moveTo>
                    <a:pt x="993" y="0"/>
                  </a:moveTo>
                  <a:lnTo>
                    <a:pt x="1006" y="0"/>
                  </a:lnTo>
                  <a:lnTo>
                    <a:pt x="1058" y="5"/>
                  </a:lnTo>
                  <a:lnTo>
                    <a:pt x="1107" y="16"/>
                  </a:lnTo>
                  <a:lnTo>
                    <a:pt x="1153" y="36"/>
                  </a:lnTo>
                  <a:lnTo>
                    <a:pt x="1195" y="61"/>
                  </a:lnTo>
                  <a:lnTo>
                    <a:pt x="1232" y="94"/>
                  </a:lnTo>
                  <a:lnTo>
                    <a:pt x="1264" y="130"/>
                  </a:lnTo>
                  <a:lnTo>
                    <a:pt x="1290" y="173"/>
                  </a:lnTo>
                  <a:lnTo>
                    <a:pt x="1309" y="219"/>
                  </a:lnTo>
                  <a:lnTo>
                    <a:pt x="1322" y="269"/>
                  </a:lnTo>
                  <a:lnTo>
                    <a:pt x="1326" y="319"/>
                  </a:lnTo>
                  <a:lnTo>
                    <a:pt x="1326" y="561"/>
                  </a:lnTo>
                  <a:lnTo>
                    <a:pt x="2979" y="561"/>
                  </a:lnTo>
                  <a:lnTo>
                    <a:pt x="2979" y="319"/>
                  </a:lnTo>
                  <a:lnTo>
                    <a:pt x="2983" y="269"/>
                  </a:lnTo>
                  <a:lnTo>
                    <a:pt x="2996" y="219"/>
                  </a:lnTo>
                  <a:lnTo>
                    <a:pt x="3014" y="173"/>
                  </a:lnTo>
                  <a:lnTo>
                    <a:pt x="3041" y="130"/>
                  </a:lnTo>
                  <a:lnTo>
                    <a:pt x="3072" y="94"/>
                  </a:lnTo>
                  <a:lnTo>
                    <a:pt x="3110" y="61"/>
                  </a:lnTo>
                  <a:lnTo>
                    <a:pt x="3153" y="36"/>
                  </a:lnTo>
                  <a:lnTo>
                    <a:pt x="3198" y="16"/>
                  </a:lnTo>
                  <a:lnTo>
                    <a:pt x="3247" y="5"/>
                  </a:lnTo>
                  <a:lnTo>
                    <a:pt x="3300" y="0"/>
                  </a:lnTo>
                  <a:lnTo>
                    <a:pt x="3312" y="0"/>
                  </a:lnTo>
                  <a:lnTo>
                    <a:pt x="3364" y="5"/>
                  </a:lnTo>
                  <a:lnTo>
                    <a:pt x="3414" y="16"/>
                  </a:lnTo>
                  <a:lnTo>
                    <a:pt x="3459" y="36"/>
                  </a:lnTo>
                  <a:lnTo>
                    <a:pt x="3501" y="61"/>
                  </a:lnTo>
                  <a:lnTo>
                    <a:pt x="3538" y="94"/>
                  </a:lnTo>
                  <a:lnTo>
                    <a:pt x="3571" y="130"/>
                  </a:lnTo>
                  <a:lnTo>
                    <a:pt x="3596" y="173"/>
                  </a:lnTo>
                  <a:lnTo>
                    <a:pt x="3616" y="219"/>
                  </a:lnTo>
                  <a:lnTo>
                    <a:pt x="3629" y="269"/>
                  </a:lnTo>
                  <a:lnTo>
                    <a:pt x="3633" y="319"/>
                  </a:lnTo>
                  <a:lnTo>
                    <a:pt x="3633" y="561"/>
                  </a:lnTo>
                  <a:lnTo>
                    <a:pt x="3985" y="561"/>
                  </a:lnTo>
                  <a:lnTo>
                    <a:pt x="4037" y="565"/>
                  </a:lnTo>
                  <a:lnTo>
                    <a:pt x="4086" y="576"/>
                  </a:lnTo>
                  <a:lnTo>
                    <a:pt x="4131" y="596"/>
                  </a:lnTo>
                  <a:lnTo>
                    <a:pt x="4174" y="621"/>
                  </a:lnTo>
                  <a:lnTo>
                    <a:pt x="4212" y="654"/>
                  </a:lnTo>
                  <a:lnTo>
                    <a:pt x="4243" y="692"/>
                  </a:lnTo>
                  <a:lnTo>
                    <a:pt x="4270" y="733"/>
                  </a:lnTo>
                  <a:lnTo>
                    <a:pt x="4288" y="779"/>
                  </a:lnTo>
                  <a:lnTo>
                    <a:pt x="4301" y="829"/>
                  </a:lnTo>
                  <a:lnTo>
                    <a:pt x="4305" y="881"/>
                  </a:lnTo>
                  <a:lnTo>
                    <a:pt x="4305" y="4311"/>
                  </a:lnTo>
                  <a:lnTo>
                    <a:pt x="4301" y="4363"/>
                  </a:lnTo>
                  <a:lnTo>
                    <a:pt x="4288" y="4412"/>
                  </a:lnTo>
                  <a:lnTo>
                    <a:pt x="4270" y="4458"/>
                  </a:lnTo>
                  <a:lnTo>
                    <a:pt x="4243" y="4500"/>
                  </a:lnTo>
                  <a:lnTo>
                    <a:pt x="4212" y="4537"/>
                  </a:lnTo>
                  <a:lnTo>
                    <a:pt x="4174" y="4569"/>
                  </a:lnTo>
                  <a:lnTo>
                    <a:pt x="4131" y="4594"/>
                  </a:lnTo>
                  <a:lnTo>
                    <a:pt x="4086" y="4614"/>
                  </a:lnTo>
                  <a:lnTo>
                    <a:pt x="4037" y="4627"/>
                  </a:lnTo>
                  <a:lnTo>
                    <a:pt x="3985" y="4631"/>
                  </a:lnTo>
                  <a:lnTo>
                    <a:pt x="321" y="4631"/>
                  </a:lnTo>
                  <a:lnTo>
                    <a:pt x="268" y="4627"/>
                  </a:lnTo>
                  <a:lnTo>
                    <a:pt x="219" y="4614"/>
                  </a:lnTo>
                  <a:lnTo>
                    <a:pt x="172" y="4594"/>
                  </a:lnTo>
                  <a:lnTo>
                    <a:pt x="131" y="4569"/>
                  </a:lnTo>
                  <a:lnTo>
                    <a:pt x="93" y="4537"/>
                  </a:lnTo>
                  <a:lnTo>
                    <a:pt x="61" y="4500"/>
                  </a:lnTo>
                  <a:lnTo>
                    <a:pt x="35" y="4458"/>
                  </a:lnTo>
                  <a:lnTo>
                    <a:pt x="16" y="4412"/>
                  </a:lnTo>
                  <a:lnTo>
                    <a:pt x="4" y="4363"/>
                  </a:lnTo>
                  <a:lnTo>
                    <a:pt x="0" y="4311"/>
                  </a:lnTo>
                  <a:lnTo>
                    <a:pt x="0" y="881"/>
                  </a:lnTo>
                  <a:lnTo>
                    <a:pt x="4" y="829"/>
                  </a:lnTo>
                  <a:lnTo>
                    <a:pt x="16" y="779"/>
                  </a:lnTo>
                  <a:lnTo>
                    <a:pt x="35" y="733"/>
                  </a:lnTo>
                  <a:lnTo>
                    <a:pt x="61" y="692"/>
                  </a:lnTo>
                  <a:lnTo>
                    <a:pt x="93" y="654"/>
                  </a:lnTo>
                  <a:lnTo>
                    <a:pt x="131" y="621"/>
                  </a:lnTo>
                  <a:lnTo>
                    <a:pt x="172" y="596"/>
                  </a:lnTo>
                  <a:lnTo>
                    <a:pt x="219" y="576"/>
                  </a:lnTo>
                  <a:lnTo>
                    <a:pt x="268" y="565"/>
                  </a:lnTo>
                  <a:lnTo>
                    <a:pt x="321" y="561"/>
                  </a:lnTo>
                  <a:lnTo>
                    <a:pt x="672" y="561"/>
                  </a:lnTo>
                  <a:lnTo>
                    <a:pt x="672" y="319"/>
                  </a:lnTo>
                  <a:lnTo>
                    <a:pt x="677" y="269"/>
                  </a:lnTo>
                  <a:lnTo>
                    <a:pt x="689" y="219"/>
                  </a:lnTo>
                  <a:lnTo>
                    <a:pt x="708" y="173"/>
                  </a:lnTo>
                  <a:lnTo>
                    <a:pt x="734" y="130"/>
                  </a:lnTo>
                  <a:lnTo>
                    <a:pt x="766" y="94"/>
                  </a:lnTo>
                  <a:lnTo>
                    <a:pt x="804" y="61"/>
                  </a:lnTo>
                  <a:lnTo>
                    <a:pt x="846" y="36"/>
                  </a:lnTo>
                  <a:lnTo>
                    <a:pt x="891" y="16"/>
                  </a:lnTo>
                  <a:lnTo>
                    <a:pt x="941" y="5"/>
                  </a:lnTo>
                  <a:lnTo>
                    <a:pt x="9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07" name="Freeform 995"/>
            <p:cNvSpPr>
              <a:spLocks/>
            </p:cNvSpPr>
            <p:nvPr/>
          </p:nvSpPr>
          <p:spPr bwMode="auto">
            <a:xfrm>
              <a:off x="-2772" y="1772"/>
              <a:ext cx="329" cy="329"/>
            </a:xfrm>
            <a:custGeom>
              <a:avLst/>
              <a:gdLst>
                <a:gd name="T0" fmla="*/ 51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5 h 659"/>
                <a:gd name="T8" fmla="*/ 657 w 660"/>
                <a:gd name="T9" fmla="*/ 32 h 659"/>
                <a:gd name="T10" fmla="*/ 660 w 660"/>
                <a:gd name="T11" fmla="*/ 51 h 659"/>
                <a:gd name="T12" fmla="*/ 660 w 660"/>
                <a:gd name="T13" fmla="*/ 609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1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9 h 659"/>
                <a:gd name="T32" fmla="*/ 0 w 660"/>
                <a:gd name="T33" fmla="*/ 51 h 659"/>
                <a:gd name="T34" fmla="*/ 4 w 660"/>
                <a:gd name="T35" fmla="*/ 32 h 659"/>
                <a:gd name="T36" fmla="*/ 16 w 660"/>
                <a:gd name="T37" fmla="*/ 15 h 659"/>
                <a:gd name="T38" fmla="*/ 31 w 660"/>
                <a:gd name="T39" fmla="*/ 5 h 659"/>
                <a:gd name="T40" fmla="*/ 51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1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5"/>
                  </a:lnTo>
                  <a:lnTo>
                    <a:pt x="657" y="32"/>
                  </a:lnTo>
                  <a:lnTo>
                    <a:pt x="660" y="51"/>
                  </a:lnTo>
                  <a:lnTo>
                    <a:pt x="660" y="609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1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08" name="Freeform 996"/>
            <p:cNvSpPr>
              <a:spLocks/>
            </p:cNvSpPr>
            <p:nvPr/>
          </p:nvSpPr>
          <p:spPr bwMode="auto">
            <a:xfrm>
              <a:off x="-2324" y="1772"/>
              <a:ext cx="330" cy="329"/>
            </a:xfrm>
            <a:custGeom>
              <a:avLst/>
              <a:gdLst>
                <a:gd name="T0" fmla="*/ 52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5 h 659"/>
                <a:gd name="T8" fmla="*/ 657 w 660"/>
                <a:gd name="T9" fmla="*/ 32 h 659"/>
                <a:gd name="T10" fmla="*/ 660 w 660"/>
                <a:gd name="T11" fmla="*/ 51 h 659"/>
                <a:gd name="T12" fmla="*/ 660 w 660"/>
                <a:gd name="T13" fmla="*/ 609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2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9 h 659"/>
                <a:gd name="T32" fmla="*/ 0 w 660"/>
                <a:gd name="T33" fmla="*/ 51 h 659"/>
                <a:gd name="T34" fmla="*/ 4 w 660"/>
                <a:gd name="T35" fmla="*/ 32 h 659"/>
                <a:gd name="T36" fmla="*/ 16 w 660"/>
                <a:gd name="T37" fmla="*/ 15 h 659"/>
                <a:gd name="T38" fmla="*/ 31 w 660"/>
                <a:gd name="T39" fmla="*/ 5 h 659"/>
                <a:gd name="T40" fmla="*/ 52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5"/>
                  </a:lnTo>
                  <a:lnTo>
                    <a:pt x="657" y="32"/>
                  </a:lnTo>
                  <a:lnTo>
                    <a:pt x="660" y="51"/>
                  </a:lnTo>
                  <a:lnTo>
                    <a:pt x="660" y="609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09" name="Freeform 997"/>
            <p:cNvSpPr>
              <a:spLocks/>
            </p:cNvSpPr>
            <p:nvPr/>
          </p:nvSpPr>
          <p:spPr bwMode="auto">
            <a:xfrm>
              <a:off x="-1876" y="1772"/>
              <a:ext cx="331" cy="329"/>
            </a:xfrm>
            <a:custGeom>
              <a:avLst/>
              <a:gdLst>
                <a:gd name="T0" fmla="*/ 52 w 661"/>
                <a:gd name="T1" fmla="*/ 0 h 659"/>
                <a:gd name="T2" fmla="*/ 609 w 661"/>
                <a:gd name="T3" fmla="*/ 0 h 659"/>
                <a:gd name="T4" fmla="*/ 629 w 661"/>
                <a:gd name="T5" fmla="*/ 5 h 659"/>
                <a:gd name="T6" fmla="*/ 645 w 661"/>
                <a:gd name="T7" fmla="*/ 15 h 659"/>
                <a:gd name="T8" fmla="*/ 657 w 661"/>
                <a:gd name="T9" fmla="*/ 32 h 659"/>
                <a:gd name="T10" fmla="*/ 661 w 661"/>
                <a:gd name="T11" fmla="*/ 51 h 659"/>
                <a:gd name="T12" fmla="*/ 661 w 661"/>
                <a:gd name="T13" fmla="*/ 609 h 659"/>
                <a:gd name="T14" fmla="*/ 657 w 661"/>
                <a:gd name="T15" fmla="*/ 628 h 659"/>
                <a:gd name="T16" fmla="*/ 645 w 661"/>
                <a:gd name="T17" fmla="*/ 644 h 659"/>
                <a:gd name="T18" fmla="*/ 629 w 661"/>
                <a:gd name="T19" fmla="*/ 655 h 659"/>
                <a:gd name="T20" fmla="*/ 609 w 661"/>
                <a:gd name="T21" fmla="*/ 659 h 659"/>
                <a:gd name="T22" fmla="*/ 52 w 661"/>
                <a:gd name="T23" fmla="*/ 659 h 659"/>
                <a:gd name="T24" fmla="*/ 31 w 661"/>
                <a:gd name="T25" fmla="*/ 655 h 659"/>
                <a:gd name="T26" fmla="*/ 16 w 661"/>
                <a:gd name="T27" fmla="*/ 644 h 659"/>
                <a:gd name="T28" fmla="*/ 4 w 661"/>
                <a:gd name="T29" fmla="*/ 628 h 659"/>
                <a:gd name="T30" fmla="*/ 0 w 661"/>
                <a:gd name="T31" fmla="*/ 609 h 659"/>
                <a:gd name="T32" fmla="*/ 0 w 661"/>
                <a:gd name="T33" fmla="*/ 51 h 659"/>
                <a:gd name="T34" fmla="*/ 4 w 661"/>
                <a:gd name="T35" fmla="*/ 32 h 659"/>
                <a:gd name="T36" fmla="*/ 16 w 661"/>
                <a:gd name="T37" fmla="*/ 15 h 659"/>
                <a:gd name="T38" fmla="*/ 31 w 661"/>
                <a:gd name="T39" fmla="*/ 5 h 659"/>
                <a:gd name="T40" fmla="*/ 52 w 661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1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5" y="15"/>
                  </a:lnTo>
                  <a:lnTo>
                    <a:pt x="657" y="32"/>
                  </a:lnTo>
                  <a:lnTo>
                    <a:pt x="661" y="51"/>
                  </a:lnTo>
                  <a:lnTo>
                    <a:pt x="661" y="609"/>
                  </a:lnTo>
                  <a:lnTo>
                    <a:pt x="657" y="628"/>
                  </a:lnTo>
                  <a:lnTo>
                    <a:pt x="645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9"/>
                  </a:lnTo>
                  <a:lnTo>
                    <a:pt x="0" y="51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10" name="Freeform 998"/>
            <p:cNvSpPr>
              <a:spLocks/>
            </p:cNvSpPr>
            <p:nvPr/>
          </p:nvSpPr>
          <p:spPr bwMode="auto">
            <a:xfrm>
              <a:off x="-2772" y="2220"/>
              <a:ext cx="329" cy="329"/>
            </a:xfrm>
            <a:custGeom>
              <a:avLst/>
              <a:gdLst>
                <a:gd name="T0" fmla="*/ 51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6 h 659"/>
                <a:gd name="T8" fmla="*/ 657 w 660"/>
                <a:gd name="T9" fmla="*/ 31 h 659"/>
                <a:gd name="T10" fmla="*/ 660 w 660"/>
                <a:gd name="T11" fmla="*/ 51 h 659"/>
                <a:gd name="T12" fmla="*/ 660 w 660"/>
                <a:gd name="T13" fmla="*/ 608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1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8 h 659"/>
                <a:gd name="T32" fmla="*/ 0 w 660"/>
                <a:gd name="T33" fmla="*/ 51 h 659"/>
                <a:gd name="T34" fmla="*/ 4 w 660"/>
                <a:gd name="T35" fmla="*/ 31 h 659"/>
                <a:gd name="T36" fmla="*/ 16 w 660"/>
                <a:gd name="T37" fmla="*/ 16 h 659"/>
                <a:gd name="T38" fmla="*/ 31 w 660"/>
                <a:gd name="T39" fmla="*/ 5 h 659"/>
                <a:gd name="T40" fmla="*/ 51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1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6"/>
                  </a:lnTo>
                  <a:lnTo>
                    <a:pt x="657" y="31"/>
                  </a:lnTo>
                  <a:lnTo>
                    <a:pt x="660" y="51"/>
                  </a:lnTo>
                  <a:lnTo>
                    <a:pt x="660" y="608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1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11" name="Freeform 999"/>
            <p:cNvSpPr>
              <a:spLocks/>
            </p:cNvSpPr>
            <p:nvPr/>
          </p:nvSpPr>
          <p:spPr bwMode="auto">
            <a:xfrm>
              <a:off x="-2324" y="2220"/>
              <a:ext cx="330" cy="329"/>
            </a:xfrm>
            <a:custGeom>
              <a:avLst/>
              <a:gdLst>
                <a:gd name="T0" fmla="*/ 52 w 660"/>
                <a:gd name="T1" fmla="*/ 0 h 659"/>
                <a:gd name="T2" fmla="*/ 609 w 660"/>
                <a:gd name="T3" fmla="*/ 0 h 659"/>
                <a:gd name="T4" fmla="*/ 629 w 660"/>
                <a:gd name="T5" fmla="*/ 5 h 659"/>
                <a:gd name="T6" fmla="*/ 646 w 660"/>
                <a:gd name="T7" fmla="*/ 16 h 659"/>
                <a:gd name="T8" fmla="*/ 657 w 660"/>
                <a:gd name="T9" fmla="*/ 31 h 659"/>
                <a:gd name="T10" fmla="*/ 660 w 660"/>
                <a:gd name="T11" fmla="*/ 51 h 659"/>
                <a:gd name="T12" fmla="*/ 660 w 660"/>
                <a:gd name="T13" fmla="*/ 608 h 659"/>
                <a:gd name="T14" fmla="*/ 657 w 660"/>
                <a:gd name="T15" fmla="*/ 628 h 659"/>
                <a:gd name="T16" fmla="*/ 646 w 660"/>
                <a:gd name="T17" fmla="*/ 644 h 659"/>
                <a:gd name="T18" fmla="*/ 629 w 660"/>
                <a:gd name="T19" fmla="*/ 655 h 659"/>
                <a:gd name="T20" fmla="*/ 609 w 660"/>
                <a:gd name="T21" fmla="*/ 659 h 659"/>
                <a:gd name="T22" fmla="*/ 52 w 660"/>
                <a:gd name="T23" fmla="*/ 659 h 659"/>
                <a:gd name="T24" fmla="*/ 31 w 660"/>
                <a:gd name="T25" fmla="*/ 655 h 659"/>
                <a:gd name="T26" fmla="*/ 16 w 660"/>
                <a:gd name="T27" fmla="*/ 644 h 659"/>
                <a:gd name="T28" fmla="*/ 4 w 660"/>
                <a:gd name="T29" fmla="*/ 628 h 659"/>
                <a:gd name="T30" fmla="*/ 0 w 660"/>
                <a:gd name="T31" fmla="*/ 608 h 659"/>
                <a:gd name="T32" fmla="*/ 0 w 660"/>
                <a:gd name="T33" fmla="*/ 51 h 659"/>
                <a:gd name="T34" fmla="*/ 4 w 660"/>
                <a:gd name="T35" fmla="*/ 31 h 659"/>
                <a:gd name="T36" fmla="*/ 16 w 660"/>
                <a:gd name="T37" fmla="*/ 16 h 659"/>
                <a:gd name="T38" fmla="*/ 31 w 660"/>
                <a:gd name="T39" fmla="*/ 5 h 659"/>
                <a:gd name="T40" fmla="*/ 52 w 660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6" y="16"/>
                  </a:lnTo>
                  <a:lnTo>
                    <a:pt x="657" y="31"/>
                  </a:lnTo>
                  <a:lnTo>
                    <a:pt x="660" y="51"/>
                  </a:lnTo>
                  <a:lnTo>
                    <a:pt x="660" y="608"/>
                  </a:lnTo>
                  <a:lnTo>
                    <a:pt x="657" y="628"/>
                  </a:lnTo>
                  <a:lnTo>
                    <a:pt x="646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112" name="Freeform 1000"/>
            <p:cNvSpPr>
              <a:spLocks/>
            </p:cNvSpPr>
            <p:nvPr/>
          </p:nvSpPr>
          <p:spPr bwMode="auto">
            <a:xfrm>
              <a:off x="-1876" y="2220"/>
              <a:ext cx="331" cy="329"/>
            </a:xfrm>
            <a:custGeom>
              <a:avLst/>
              <a:gdLst>
                <a:gd name="T0" fmla="*/ 52 w 661"/>
                <a:gd name="T1" fmla="*/ 0 h 659"/>
                <a:gd name="T2" fmla="*/ 609 w 661"/>
                <a:gd name="T3" fmla="*/ 0 h 659"/>
                <a:gd name="T4" fmla="*/ 629 w 661"/>
                <a:gd name="T5" fmla="*/ 5 h 659"/>
                <a:gd name="T6" fmla="*/ 645 w 661"/>
                <a:gd name="T7" fmla="*/ 16 h 659"/>
                <a:gd name="T8" fmla="*/ 657 w 661"/>
                <a:gd name="T9" fmla="*/ 31 h 659"/>
                <a:gd name="T10" fmla="*/ 661 w 661"/>
                <a:gd name="T11" fmla="*/ 51 h 659"/>
                <a:gd name="T12" fmla="*/ 661 w 661"/>
                <a:gd name="T13" fmla="*/ 608 h 659"/>
                <a:gd name="T14" fmla="*/ 657 w 661"/>
                <a:gd name="T15" fmla="*/ 628 h 659"/>
                <a:gd name="T16" fmla="*/ 645 w 661"/>
                <a:gd name="T17" fmla="*/ 644 h 659"/>
                <a:gd name="T18" fmla="*/ 629 w 661"/>
                <a:gd name="T19" fmla="*/ 655 h 659"/>
                <a:gd name="T20" fmla="*/ 609 w 661"/>
                <a:gd name="T21" fmla="*/ 659 h 659"/>
                <a:gd name="T22" fmla="*/ 52 w 661"/>
                <a:gd name="T23" fmla="*/ 659 h 659"/>
                <a:gd name="T24" fmla="*/ 31 w 661"/>
                <a:gd name="T25" fmla="*/ 655 h 659"/>
                <a:gd name="T26" fmla="*/ 16 w 661"/>
                <a:gd name="T27" fmla="*/ 644 h 659"/>
                <a:gd name="T28" fmla="*/ 4 w 661"/>
                <a:gd name="T29" fmla="*/ 628 h 659"/>
                <a:gd name="T30" fmla="*/ 0 w 661"/>
                <a:gd name="T31" fmla="*/ 608 h 659"/>
                <a:gd name="T32" fmla="*/ 0 w 661"/>
                <a:gd name="T33" fmla="*/ 51 h 659"/>
                <a:gd name="T34" fmla="*/ 4 w 661"/>
                <a:gd name="T35" fmla="*/ 31 h 659"/>
                <a:gd name="T36" fmla="*/ 16 w 661"/>
                <a:gd name="T37" fmla="*/ 16 h 659"/>
                <a:gd name="T38" fmla="*/ 31 w 661"/>
                <a:gd name="T39" fmla="*/ 5 h 659"/>
                <a:gd name="T40" fmla="*/ 52 w 661"/>
                <a:gd name="T4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1" h="659">
                  <a:moveTo>
                    <a:pt x="52" y="0"/>
                  </a:moveTo>
                  <a:lnTo>
                    <a:pt x="609" y="0"/>
                  </a:lnTo>
                  <a:lnTo>
                    <a:pt x="629" y="5"/>
                  </a:lnTo>
                  <a:lnTo>
                    <a:pt x="645" y="16"/>
                  </a:lnTo>
                  <a:lnTo>
                    <a:pt x="657" y="31"/>
                  </a:lnTo>
                  <a:lnTo>
                    <a:pt x="661" y="51"/>
                  </a:lnTo>
                  <a:lnTo>
                    <a:pt x="661" y="608"/>
                  </a:lnTo>
                  <a:lnTo>
                    <a:pt x="657" y="628"/>
                  </a:lnTo>
                  <a:lnTo>
                    <a:pt x="645" y="644"/>
                  </a:lnTo>
                  <a:lnTo>
                    <a:pt x="629" y="655"/>
                  </a:lnTo>
                  <a:lnTo>
                    <a:pt x="609" y="659"/>
                  </a:lnTo>
                  <a:lnTo>
                    <a:pt x="52" y="659"/>
                  </a:lnTo>
                  <a:lnTo>
                    <a:pt x="31" y="655"/>
                  </a:lnTo>
                  <a:lnTo>
                    <a:pt x="16" y="644"/>
                  </a:lnTo>
                  <a:lnTo>
                    <a:pt x="4" y="628"/>
                  </a:lnTo>
                  <a:lnTo>
                    <a:pt x="0" y="608"/>
                  </a:lnTo>
                  <a:lnTo>
                    <a:pt x="0" y="51"/>
                  </a:lnTo>
                  <a:lnTo>
                    <a:pt x="4" y="31"/>
                  </a:lnTo>
                  <a:lnTo>
                    <a:pt x="16" y="16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>
                <a:solidFill>
                  <a:prstClr val="black"/>
                </a:solidFill>
                <a:latin typeface="Open Sans"/>
              </a:endParaRPr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DECB1A80-71F5-4FF2-A33E-5D89CD8D6C10}"/>
              </a:ext>
            </a:extLst>
          </p:cNvPr>
          <p:cNvSpPr/>
          <p:nvPr/>
        </p:nvSpPr>
        <p:spPr>
          <a:xfrm>
            <a:off x="1270331" y="1910610"/>
            <a:ext cx="249806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Metninizi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buraya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ekleyiniz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  <a:latin typeface="DauphinPlain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DECB1A80-71F5-4FF2-A33E-5D89CD8D6C10}"/>
              </a:ext>
            </a:extLst>
          </p:cNvPr>
          <p:cNvSpPr/>
          <p:nvPr/>
        </p:nvSpPr>
        <p:spPr>
          <a:xfrm>
            <a:off x="1262060" y="3905740"/>
            <a:ext cx="249806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Metninizi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buraya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ekleyiniz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  <a:latin typeface="DauphinPlain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DECB1A80-71F5-4FF2-A33E-5D89CD8D6C10}"/>
              </a:ext>
            </a:extLst>
          </p:cNvPr>
          <p:cNvSpPr/>
          <p:nvPr/>
        </p:nvSpPr>
        <p:spPr>
          <a:xfrm>
            <a:off x="8301977" y="1873788"/>
            <a:ext cx="249806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Metninizi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buraya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ekleyiniz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  <a:latin typeface="DauphinPlain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DECB1A80-71F5-4FF2-A33E-5D89CD8D6C10}"/>
              </a:ext>
            </a:extLst>
          </p:cNvPr>
          <p:cNvSpPr/>
          <p:nvPr/>
        </p:nvSpPr>
        <p:spPr>
          <a:xfrm>
            <a:off x="8293708" y="3868918"/>
            <a:ext cx="2498067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Metninizi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buraya</a:t>
            </a:r>
            <a:r>
              <a:rPr lang="en-US" sz="11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</a:rPr>
              <a:t>ekleyiniz</a:t>
            </a:r>
            <a:endParaRPr lang="en-US" sz="1100" dirty="0">
              <a:solidFill>
                <a:prstClr val="black">
                  <a:lumMod val="95000"/>
                  <a:lumOff val="5000"/>
                </a:prstClr>
              </a:solidFill>
              <a:latin typeface="DauphinPlain"/>
            </a:endParaRPr>
          </a:p>
        </p:txBody>
      </p:sp>
      <p:sp>
        <p:nvSpPr>
          <p:cNvPr id="49" name="İçerik Yer Tutucusu 2">
            <a:extLst>
              <a:ext uri="{FF2B5EF4-FFF2-40B4-BE49-F238E27FC236}">
                <a16:creationId xmlns="" xmlns:a16="http://schemas.microsoft.com/office/drawing/2014/main" id="{F89A72DB-18E2-424B-AA27-B8442692F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9" y="53009"/>
            <a:ext cx="675414" cy="6751982"/>
          </a:xfrm>
          <a:solidFill>
            <a:srgbClr val="7030A0">
              <a:alpha val="53000"/>
            </a:srgbClr>
          </a:solidFill>
        </p:spPr>
        <p:txBody>
          <a:bodyPr vert="vert270">
            <a:normAutofit fontScale="55000" lnSpcReduction="20000"/>
          </a:bodyPr>
          <a:lstStyle/>
          <a:p>
            <a:pPr marL="0" indent="0" algn="ctr">
              <a:buNone/>
            </a:pPr>
            <a:r>
              <a:rPr lang="tr-TR" b="1" dirty="0"/>
              <a:t>Problem: </a:t>
            </a:r>
          </a:p>
          <a:p>
            <a:pPr marL="0" indent="0" algn="ctr">
              <a:buNone/>
            </a:pPr>
            <a:r>
              <a:rPr lang="tr-TR" dirty="0">
                <a:latin typeface="Rockwell" pitchFamily="18" charset="0"/>
              </a:rPr>
              <a:t>Arka Plan  ve Gerekçe: 1/2</a:t>
            </a:r>
            <a:endParaRPr lang="tr-TR" b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2C19811-BB46-4C03-9ABE-A12D79DA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886C-4605-4C8F-80B6-6ABAC67E3C52}" type="datetime1">
              <a:rPr lang="tr-TR" smtClean="0"/>
              <a:t>7.10.2024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D1CCA9-8DCD-4C72-A9A2-4C840133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34. Ulusal Özel Eğitim Kongresi,  23-26 Ekim 2024-Ankara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6AF0EF-DA41-4028-B6F8-E175636C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4604-90AC-4DF0-8003-30488EE9D2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85" grpId="0" animBg="1"/>
      <p:bldP spid="86" grpId="0" animBg="1"/>
      <p:bldP spid="88" grpId="0"/>
      <p:bldP spid="89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 animBg="1"/>
      <p:bldP spid="100" grpId="0" animBg="1"/>
      <p:bldP spid="113" grpId="0"/>
      <p:bldP spid="114" grpId="0"/>
      <p:bldP spid="115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388" y="232422"/>
            <a:ext cx="1956839" cy="6520070"/>
          </a:xfrm>
          <a:solidFill>
            <a:srgbClr val="7030A0">
              <a:alpha val="53000"/>
            </a:srgbClr>
          </a:solidFill>
        </p:spPr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r>
              <a:rPr lang="tr-TR" sz="2400" b="1" dirty="0"/>
              <a:t>Problem: </a:t>
            </a:r>
          </a:p>
          <a:p>
            <a:pPr marL="0" indent="0" algn="r">
              <a:buNone/>
            </a:pPr>
            <a:r>
              <a:rPr lang="tr-TR" sz="2400" dirty="0">
                <a:latin typeface="Rockwell" pitchFamily="18" charset="0"/>
              </a:rPr>
              <a:t>Arka Plan  ve Gerekçe: 2/2</a:t>
            </a:r>
            <a:endParaRPr lang="tr-TR" sz="2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89DFEB5-45EF-4F8E-9651-A05E9DBE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56B9-F02D-4C43-867C-0CEBA43F9557}" type="datetime1">
              <a:rPr lang="tr-TR" smtClean="0"/>
              <a:t>7.10.2024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3475EC9-91C4-4248-A0AA-14BA93C2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1870FD3-B953-4B6D-8AE1-DB378165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94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388" y="232422"/>
            <a:ext cx="1956839" cy="6520070"/>
          </a:xfrm>
          <a:solidFill>
            <a:schemeClr val="accent5">
              <a:alpha val="53000"/>
            </a:schemeClr>
          </a:solidFill>
        </p:spPr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r>
              <a:rPr lang="tr-TR" sz="2400" b="1" dirty="0"/>
              <a:t>Amaç ve Araştırma Soruları: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09438" y="232422"/>
            <a:ext cx="9550466" cy="2616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/>
              <a:t>Amaç:</a:t>
            </a:r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</p:txBody>
      </p:sp>
      <p:sp>
        <p:nvSpPr>
          <p:cNvPr id="5" name="Dikdörtgen 4"/>
          <p:cNvSpPr/>
          <p:nvPr/>
        </p:nvSpPr>
        <p:spPr>
          <a:xfrm>
            <a:off x="2309438" y="3697866"/>
            <a:ext cx="9550466" cy="1821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/>
              <a:t>Araştırma Soruları/Hipotezler:</a:t>
            </a:r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sz="2400" b="1" dirty="0"/>
          </a:p>
          <a:p>
            <a:pPr indent="450215" algn="just">
              <a:lnSpc>
                <a:spcPct val="150000"/>
              </a:lnSpc>
            </a:pPr>
            <a:endParaRPr lang="tr-TR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CFE77F5-2F62-4710-8706-332ECEAD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F441-4C91-44EC-A62D-08B43A5EB462}" type="datetime1">
              <a:rPr lang="tr-TR" smtClean="0"/>
              <a:t>7.10.2024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723607-71C6-4310-9694-D87BA230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8A8BBB-9C6D-42B1-A42C-1F3D6BBA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01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0842" y="108285"/>
            <a:ext cx="2342040" cy="6569241"/>
          </a:xfrm>
          <a:solidFill>
            <a:srgbClr val="D2DEEF">
              <a:alpha val="70980"/>
            </a:srgbClr>
          </a:solidFill>
        </p:spPr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>
              <a:buNone/>
            </a:pPr>
            <a:r>
              <a:rPr lang="tr-TR" b="1" dirty="0"/>
              <a:t>YÖNTEM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000" b="1" dirty="0"/>
              <a:t>Araştırma Deseni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000" b="1" dirty="0"/>
              <a:t>Örneklem</a:t>
            </a:r>
            <a:r>
              <a:rPr lang="en-US" sz="2000" b="1" dirty="0"/>
              <a:t>-</a:t>
            </a:r>
            <a:r>
              <a:rPr lang="tr-TR" sz="2000" b="1" dirty="0"/>
              <a:t>Çalışma Grubu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80F66FC-3BC1-4EBB-B498-7E4DDF3A67B0}"/>
              </a:ext>
            </a:extLst>
          </p:cNvPr>
          <p:cNvGrpSpPr/>
          <p:nvPr/>
        </p:nvGrpSpPr>
        <p:grpSpPr>
          <a:xfrm>
            <a:off x="3976783" y="313825"/>
            <a:ext cx="2026574" cy="1973263"/>
            <a:chOff x="661988" y="2565400"/>
            <a:chExt cx="1509713" cy="1973263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857B06D3-D3E2-4989-8FDC-66EC03E9FFB5}"/>
                </a:ext>
              </a:extLst>
            </p:cNvPr>
            <p:cNvGrpSpPr/>
            <p:nvPr/>
          </p:nvGrpSpPr>
          <p:grpSpPr>
            <a:xfrm>
              <a:off x="661988" y="2565400"/>
              <a:ext cx="1509713" cy="1973263"/>
              <a:chOff x="661988" y="2565400"/>
              <a:chExt cx="1509713" cy="1973263"/>
            </a:xfrm>
          </p:grpSpPr>
          <p:sp>
            <p:nvSpPr>
              <p:cNvPr id="9" name="Freeform 6">
                <a:extLst>
                  <a:ext uri="{FF2B5EF4-FFF2-40B4-BE49-F238E27FC236}">
                    <a16:creationId xmlns="" xmlns:a16="http://schemas.microsoft.com/office/drawing/2014/main" id="{4DF7B7BE-4D33-4615-883A-8B06AE763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988" y="2565400"/>
                <a:ext cx="1509713" cy="481013"/>
              </a:xfrm>
              <a:custGeom>
                <a:avLst/>
                <a:gdLst>
                  <a:gd name="T0" fmla="*/ 397 w 397"/>
                  <a:gd name="T1" fmla="*/ 126 h 126"/>
                  <a:gd name="T2" fmla="*/ 397 w 397"/>
                  <a:gd name="T3" fmla="*/ 33 h 126"/>
                  <a:gd name="T4" fmla="*/ 363 w 397"/>
                  <a:gd name="T5" fmla="*/ 0 h 126"/>
                  <a:gd name="T6" fmla="*/ 33 w 397"/>
                  <a:gd name="T7" fmla="*/ 0 h 126"/>
                  <a:gd name="T8" fmla="*/ 0 w 397"/>
                  <a:gd name="T9" fmla="*/ 33 h 126"/>
                  <a:gd name="T10" fmla="*/ 0 w 397"/>
                  <a:gd name="T11" fmla="*/ 126 h 126"/>
                  <a:gd name="T12" fmla="*/ 397 w 397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7" h="126">
                    <a:moveTo>
                      <a:pt x="397" y="126"/>
                    </a:move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15"/>
                      <a:pt x="382" y="0"/>
                      <a:pt x="36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397" y="1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8BFFB1C0-CE04-4AF0-9BDF-3598F4B07E9F}"/>
                  </a:ext>
                </a:extLst>
              </p:cNvPr>
              <p:cNvGrpSpPr/>
              <p:nvPr/>
            </p:nvGrpSpPr>
            <p:grpSpPr>
              <a:xfrm>
                <a:off x="661988" y="3128963"/>
                <a:ext cx="1509712" cy="1409700"/>
                <a:chOff x="661988" y="3128963"/>
                <a:chExt cx="1509712" cy="1409700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B5B78895-976D-4485-AEAB-163D637AB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988" y="3128963"/>
                  <a:ext cx="752475" cy="1409700"/>
                </a:xfrm>
                <a:custGeom>
                  <a:avLst/>
                  <a:gdLst>
                    <a:gd name="T0" fmla="*/ 0 w 198"/>
                    <a:gd name="T1" fmla="*/ 0 h 370"/>
                    <a:gd name="T2" fmla="*/ 0 w 198"/>
                    <a:gd name="T3" fmla="*/ 215 h 370"/>
                    <a:gd name="T4" fmla="*/ 33 w 198"/>
                    <a:gd name="T5" fmla="*/ 249 h 370"/>
                    <a:gd name="T6" fmla="*/ 165 w 198"/>
                    <a:gd name="T7" fmla="*/ 249 h 370"/>
                    <a:gd name="T8" fmla="*/ 198 w 198"/>
                    <a:gd name="T9" fmla="*/ 282 h 370"/>
                    <a:gd name="T10" fmla="*/ 198 w 198"/>
                    <a:gd name="T11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8" h="370">
                      <a:moveTo>
                        <a:pt x="0" y="0"/>
                      </a:move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34"/>
                        <a:pt x="15" y="249"/>
                        <a:pt x="33" y="249"/>
                      </a:cubicBezTo>
                      <a:cubicBezTo>
                        <a:pt x="165" y="249"/>
                        <a:pt x="165" y="249"/>
                        <a:pt x="165" y="249"/>
                      </a:cubicBezTo>
                      <a:cubicBezTo>
                        <a:pt x="183" y="249"/>
                        <a:pt x="198" y="264"/>
                        <a:pt x="198" y="282"/>
                      </a:cubicBezTo>
                      <a:cubicBezTo>
                        <a:pt x="198" y="370"/>
                        <a:pt x="198" y="370"/>
                        <a:pt x="198" y="370"/>
                      </a:cubicBezTo>
                    </a:path>
                  </a:pathLst>
                </a:custGeom>
                <a:noFill/>
                <a:ln w="30163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Freeform 8">
                  <a:extLst>
                    <a:ext uri="{FF2B5EF4-FFF2-40B4-BE49-F238E27FC236}">
                      <a16:creationId xmlns="" xmlns:a16="http://schemas.microsoft.com/office/drawing/2014/main" id="{ECB07EF6-E52E-4E67-A3A9-589DDCC29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700" y="3128963"/>
                  <a:ext cx="635000" cy="949325"/>
                </a:xfrm>
                <a:custGeom>
                  <a:avLst/>
                  <a:gdLst>
                    <a:gd name="T0" fmla="*/ 0 w 167"/>
                    <a:gd name="T1" fmla="*/ 249 h 249"/>
                    <a:gd name="T2" fmla="*/ 133 w 167"/>
                    <a:gd name="T3" fmla="*/ 249 h 249"/>
                    <a:gd name="T4" fmla="*/ 167 w 167"/>
                    <a:gd name="T5" fmla="*/ 215 h 249"/>
                    <a:gd name="T6" fmla="*/ 167 w 167"/>
                    <a:gd name="T7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7" h="249">
                      <a:moveTo>
                        <a:pt x="0" y="249"/>
                      </a:moveTo>
                      <a:cubicBezTo>
                        <a:pt x="133" y="249"/>
                        <a:pt x="133" y="249"/>
                        <a:pt x="133" y="249"/>
                      </a:cubicBezTo>
                      <a:cubicBezTo>
                        <a:pt x="152" y="249"/>
                        <a:pt x="167" y="234"/>
                        <a:pt x="167" y="215"/>
                      </a:cubicBezTo>
                      <a:cubicBezTo>
                        <a:pt x="167" y="0"/>
                        <a:pt x="167" y="0"/>
                        <a:pt x="167" y="0"/>
                      </a:cubicBezTo>
                    </a:path>
                  </a:pathLst>
                </a:custGeom>
                <a:noFill/>
                <a:ln w="30163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Freeform 9">
                  <a:extLst>
                    <a:ext uri="{FF2B5EF4-FFF2-40B4-BE49-F238E27FC236}">
                      <a16:creationId xmlns="" xmlns:a16="http://schemas.microsoft.com/office/drawing/2014/main" id="{11C07C9D-E233-4459-9D34-3D79A3F50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6200" y="4391025"/>
                  <a:ext cx="141288" cy="147638"/>
                </a:xfrm>
                <a:custGeom>
                  <a:avLst/>
                  <a:gdLst>
                    <a:gd name="T0" fmla="*/ 89 w 89"/>
                    <a:gd name="T1" fmla="*/ 0 h 93"/>
                    <a:gd name="T2" fmla="*/ 43 w 89"/>
                    <a:gd name="T3" fmla="*/ 93 h 93"/>
                    <a:gd name="T4" fmla="*/ 0 w 8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9" h="93">
                      <a:moveTo>
                        <a:pt x="89" y="0"/>
                      </a:moveTo>
                      <a:lnTo>
                        <a:pt x="43" y="9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0163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8" name="Rectangle 42">
              <a:extLst>
                <a:ext uri="{FF2B5EF4-FFF2-40B4-BE49-F238E27FC236}">
                  <a16:creationId xmlns="" xmlns:a16="http://schemas.microsoft.com/office/drawing/2014/main" id="{0AA2DE8B-9DEF-4A5B-880F-8A9DC9827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25" y="2714625"/>
              <a:ext cx="5530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altLang="ru-RU" sz="1400" b="1" dirty="0">
                  <a:solidFill>
                    <a:schemeClr val="bg1"/>
                  </a:solidFill>
                  <a:latin typeface="Open Sans" panose="020B0606030504020204" pitchFamily="34" charset="0"/>
                </a:rPr>
                <a:t>Desen</a:t>
              </a:r>
              <a:endParaRPr kumimoji="0" lang="tr-TR" alt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2F54039-BD5D-4FE1-8C9C-E6151150B7ED}"/>
              </a:ext>
            </a:extLst>
          </p:cNvPr>
          <p:cNvGrpSpPr/>
          <p:nvPr/>
        </p:nvGrpSpPr>
        <p:grpSpPr>
          <a:xfrm>
            <a:off x="9276521" y="313825"/>
            <a:ext cx="2219601" cy="1973263"/>
            <a:chOff x="2530475" y="2565400"/>
            <a:chExt cx="1511300" cy="1973263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9CA6BAB0-4602-4179-A34A-16229F26A967}"/>
                </a:ext>
              </a:extLst>
            </p:cNvPr>
            <p:cNvGrpSpPr/>
            <p:nvPr/>
          </p:nvGrpSpPr>
          <p:grpSpPr>
            <a:xfrm>
              <a:off x="2530475" y="2565400"/>
              <a:ext cx="1511300" cy="1973263"/>
              <a:chOff x="2530475" y="2565400"/>
              <a:chExt cx="1511300" cy="1973263"/>
            </a:xfrm>
          </p:grpSpPr>
          <p:sp>
            <p:nvSpPr>
              <p:cNvPr id="17" name="Freeform 10">
                <a:extLst>
                  <a:ext uri="{FF2B5EF4-FFF2-40B4-BE49-F238E27FC236}">
                    <a16:creationId xmlns="" xmlns:a16="http://schemas.microsoft.com/office/drawing/2014/main" id="{39AA6C9E-8457-44FA-BED1-D9D461F7F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475" y="2565400"/>
                <a:ext cx="1511300" cy="481013"/>
              </a:xfrm>
              <a:custGeom>
                <a:avLst/>
                <a:gdLst>
                  <a:gd name="T0" fmla="*/ 397 w 397"/>
                  <a:gd name="T1" fmla="*/ 126 h 126"/>
                  <a:gd name="T2" fmla="*/ 397 w 397"/>
                  <a:gd name="T3" fmla="*/ 33 h 126"/>
                  <a:gd name="T4" fmla="*/ 364 w 397"/>
                  <a:gd name="T5" fmla="*/ 0 h 126"/>
                  <a:gd name="T6" fmla="*/ 34 w 397"/>
                  <a:gd name="T7" fmla="*/ 0 h 126"/>
                  <a:gd name="T8" fmla="*/ 0 w 397"/>
                  <a:gd name="T9" fmla="*/ 33 h 126"/>
                  <a:gd name="T10" fmla="*/ 0 w 397"/>
                  <a:gd name="T11" fmla="*/ 126 h 126"/>
                  <a:gd name="T12" fmla="*/ 397 w 397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7" h="126">
                    <a:moveTo>
                      <a:pt x="397" y="126"/>
                    </a:move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15"/>
                      <a:pt x="382" y="0"/>
                      <a:pt x="36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397" y="1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1FE7BDA9-63F9-4638-B380-F161E9FFFEA7}"/>
                  </a:ext>
                </a:extLst>
              </p:cNvPr>
              <p:cNvGrpSpPr/>
              <p:nvPr/>
            </p:nvGrpSpPr>
            <p:grpSpPr>
              <a:xfrm>
                <a:off x="2530475" y="3128963"/>
                <a:ext cx="1511300" cy="1409700"/>
                <a:chOff x="2530475" y="3128963"/>
                <a:chExt cx="1511300" cy="1409700"/>
              </a:xfrm>
            </p:grpSpPr>
            <p:sp>
              <p:nvSpPr>
                <p:cNvPr id="19" name="Freeform 11">
                  <a:extLst>
                    <a:ext uri="{FF2B5EF4-FFF2-40B4-BE49-F238E27FC236}">
                      <a16:creationId xmlns="" xmlns:a16="http://schemas.microsoft.com/office/drawing/2014/main" id="{AC31E862-22DC-4BF4-A8C2-7A6962DBA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0475" y="3128963"/>
                  <a:ext cx="757238" cy="1409700"/>
                </a:xfrm>
                <a:custGeom>
                  <a:avLst/>
                  <a:gdLst>
                    <a:gd name="T0" fmla="*/ 0 w 199"/>
                    <a:gd name="T1" fmla="*/ 0 h 370"/>
                    <a:gd name="T2" fmla="*/ 0 w 199"/>
                    <a:gd name="T3" fmla="*/ 215 h 370"/>
                    <a:gd name="T4" fmla="*/ 34 w 199"/>
                    <a:gd name="T5" fmla="*/ 249 h 370"/>
                    <a:gd name="T6" fmla="*/ 165 w 199"/>
                    <a:gd name="T7" fmla="*/ 249 h 370"/>
                    <a:gd name="T8" fmla="*/ 199 w 199"/>
                    <a:gd name="T9" fmla="*/ 282 h 370"/>
                    <a:gd name="T10" fmla="*/ 199 w 199"/>
                    <a:gd name="T11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9" h="370">
                      <a:moveTo>
                        <a:pt x="0" y="0"/>
                      </a:move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34"/>
                        <a:pt x="15" y="249"/>
                        <a:pt x="34" y="249"/>
                      </a:cubicBezTo>
                      <a:cubicBezTo>
                        <a:pt x="165" y="249"/>
                        <a:pt x="165" y="249"/>
                        <a:pt x="165" y="249"/>
                      </a:cubicBezTo>
                      <a:cubicBezTo>
                        <a:pt x="184" y="249"/>
                        <a:pt x="199" y="264"/>
                        <a:pt x="199" y="282"/>
                      </a:cubicBezTo>
                      <a:cubicBezTo>
                        <a:pt x="199" y="370"/>
                        <a:pt x="199" y="370"/>
                        <a:pt x="199" y="370"/>
                      </a:cubicBezTo>
                    </a:path>
                  </a:pathLst>
                </a:custGeom>
                <a:noFill/>
                <a:ln w="30163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Freeform 12">
                  <a:extLst>
                    <a:ext uri="{FF2B5EF4-FFF2-40B4-BE49-F238E27FC236}">
                      <a16:creationId xmlns="" xmlns:a16="http://schemas.microsoft.com/office/drawing/2014/main" id="{3F2E0C95-B7B4-4EDC-BA61-510088A90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9950" y="3128963"/>
                  <a:ext cx="631825" cy="949325"/>
                </a:xfrm>
                <a:custGeom>
                  <a:avLst/>
                  <a:gdLst>
                    <a:gd name="T0" fmla="*/ 0 w 166"/>
                    <a:gd name="T1" fmla="*/ 249 h 249"/>
                    <a:gd name="T2" fmla="*/ 133 w 166"/>
                    <a:gd name="T3" fmla="*/ 249 h 249"/>
                    <a:gd name="T4" fmla="*/ 166 w 166"/>
                    <a:gd name="T5" fmla="*/ 215 h 249"/>
                    <a:gd name="T6" fmla="*/ 166 w 166"/>
                    <a:gd name="T7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6" h="249">
                      <a:moveTo>
                        <a:pt x="0" y="249"/>
                      </a:moveTo>
                      <a:cubicBezTo>
                        <a:pt x="133" y="249"/>
                        <a:pt x="133" y="249"/>
                        <a:pt x="133" y="249"/>
                      </a:cubicBezTo>
                      <a:cubicBezTo>
                        <a:pt x="151" y="249"/>
                        <a:pt x="166" y="234"/>
                        <a:pt x="166" y="215"/>
                      </a:cubicBezTo>
                      <a:cubicBezTo>
                        <a:pt x="166" y="0"/>
                        <a:pt x="166" y="0"/>
                        <a:pt x="166" y="0"/>
                      </a:cubicBezTo>
                    </a:path>
                  </a:pathLst>
                </a:custGeom>
                <a:noFill/>
                <a:ln w="30163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Freeform 13">
                  <a:extLst>
                    <a:ext uri="{FF2B5EF4-FFF2-40B4-BE49-F238E27FC236}">
                      <a16:creationId xmlns="" xmlns:a16="http://schemas.microsoft.com/office/drawing/2014/main" id="{8F9AC0CE-6B2E-4BC1-A8A3-4AD441D52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9450" y="4391025"/>
                  <a:ext cx="136525" cy="147638"/>
                </a:xfrm>
                <a:custGeom>
                  <a:avLst/>
                  <a:gdLst>
                    <a:gd name="T0" fmla="*/ 86 w 86"/>
                    <a:gd name="T1" fmla="*/ 0 h 93"/>
                    <a:gd name="T2" fmla="*/ 43 w 86"/>
                    <a:gd name="T3" fmla="*/ 93 h 93"/>
                    <a:gd name="T4" fmla="*/ 0 w 86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6" h="93">
                      <a:moveTo>
                        <a:pt x="86" y="0"/>
                      </a:moveTo>
                      <a:lnTo>
                        <a:pt x="43" y="9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0163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6" name="Rectangle 43">
              <a:extLst>
                <a:ext uri="{FF2B5EF4-FFF2-40B4-BE49-F238E27FC236}">
                  <a16:creationId xmlns="" xmlns:a16="http://schemas.microsoft.com/office/drawing/2014/main" id="{F7A33907-FABD-476B-A746-864909C5D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778" y="2698184"/>
              <a:ext cx="135669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ru-RU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Örneklem-Katılımcılar</a:t>
              </a:r>
              <a:endParaRPr kumimoji="0" lang="tr-TR" alt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A3AAC5B-2665-4BE1-BC2A-4A407F3E7E37}"/>
              </a:ext>
            </a:extLst>
          </p:cNvPr>
          <p:cNvSpPr txBox="1"/>
          <p:nvPr/>
        </p:nvSpPr>
        <p:spPr>
          <a:xfrm>
            <a:off x="2826968" y="2451583"/>
            <a:ext cx="390211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 err="1"/>
              <a:t>Metninizi</a:t>
            </a:r>
            <a:r>
              <a:rPr lang="en-US" sz="1400" dirty="0"/>
              <a:t> </a:t>
            </a:r>
            <a:r>
              <a:rPr lang="en-US" sz="1400" dirty="0" err="1"/>
              <a:t>buraya</a:t>
            </a:r>
            <a:r>
              <a:rPr lang="en-US" sz="1400" dirty="0"/>
              <a:t> </a:t>
            </a:r>
            <a:r>
              <a:rPr lang="en-US" sz="1400" dirty="0" err="1"/>
              <a:t>ekleyiniz</a:t>
            </a:r>
            <a:endParaRPr lang="ru-RU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318CD2-5525-4932-8782-70F52323120C}"/>
              </a:ext>
            </a:extLst>
          </p:cNvPr>
          <p:cNvSpPr txBox="1"/>
          <p:nvPr/>
        </p:nvSpPr>
        <p:spPr>
          <a:xfrm>
            <a:off x="8736899" y="2451583"/>
            <a:ext cx="329884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 err="1"/>
              <a:t>Metninizi</a:t>
            </a:r>
            <a:r>
              <a:rPr lang="en-US" sz="1400" dirty="0"/>
              <a:t> </a:t>
            </a:r>
            <a:r>
              <a:rPr lang="en-US" sz="1400" dirty="0" err="1"/>
              <a:t>buraya</a:t>
            </a:r>
            <a:r>
              <a:rPr lang="en-US" sz="1400" dirty="0"/>
              <a:t> </a:t>
            </a:r>
            <a:r>
              <a:rPr lang="en-US" sz="1400" dirty="0" err="1"/>
              <a:t>ekleyiniz</a:t>
            </a:r>
            <a:endParaRPr lang="ru-RU" sz="1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20C77CE-267C-4B7F-9C37-647DA532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9018-21DD-4D8E-9A18-F8637664196E}" type="datetime1">
              <a:rPr lang="tr-TR" smtClean="0"/>
              <a:t>7.10.2024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92F0AC9-B6EF-416A-9DD9-4AA6E9DF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DAE4CD-6485-4EA6-A09C-CE76A03B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6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7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7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559" y="144379"/>
            <a:ext cx="2422358" cy="6569241"/>
          </a:xfrm>
          <a:solidFill>
            <a:srgbClr val="D2DEEF">
              <a:alpha val="70980"/>
            </a:srgbClr>
          </a:solidFill>
        </p:spPr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>
              <a:buNone/>
            </a:pPr>
            <a:r>
              <a:rPr lang="tr-TR" b="1" dirty="0"/>
              <a:t>YÖNTEM</a:t>
            </a:r>
            <a:r>
              <a:rPr lang="en-US" b="1" dirty="0"/>
              <a:t>…</a:t>
            </a:r>
            <a:endParaRPr lang="tr-T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sz="2000" b="1" dirty="0"/>
              <a:t>Veri Toplama Aracı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000" b="1" dirty="0"/>
              <a:t>Verilerin Analizi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978983D-F1C4-44B5-9834-1FEE5ED19587}"/>
              </a:ext>
            </a:extLst>
          </p:cNvPr>
          <p:cNvGrpSpPr/>
          <p:nvPr/>
        </p:nvGrpSpPr>
        <p:grpSpPr>
          <a:xfrm>
            <a:off x="8931967" y="478183"/>
            <a:ext cx="1929118" cy="2079487"/>
            <a:chOff x="6270625" y="2565400"/>
            <a:chExt cx="1511300" cy="1973263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48B2F92-EB99-477A-8E8B-D2A35CEE6F34}"/>
                </a:ext>
              </a:extLst>
            </p:cNvPr>
            <p:cNvGrpSpPr/>
            <p:nvPr/>
          </p:nvGrpSpPr>
          <p:grpSpPr>
            <a:xfrm>
              <a:off x="6270625" y="2565400"/>
              <a:ext cx="1511300" cy="1973263"/>
              <a:chOff x="6270625" y="2565400"/>
              <a:chExt cx="1511300" cy="1973263"/>
            </a:xfrm>
          </p:grpSpPr>
          <p:sp>
            <p:nvSpPr>
              <p:cNvPr id="25" name="Freeform 19">
                <a:extLst>
                  <a:ext uri="{FF2B5EF4-FFF2-40B4-BE49-F238E27FC236}">
                    <a16:creationId xmlns="" xmlns:a16="http://schemas.microsoft.com/office/drawing/2014/main" id="{307609BA-DF91-482E-AB9B-F9B52CAD0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25" y="2565400"/>
                <a:ext cx="1511300" cy="481013"/>
              </a:xfrm>
              <a:custGeom>
                <a:avLst/>
                <a:gdLst>
                  <a:gd name="T0" fmla="*/ 397 w 397"/>
                  <a:gd name="T1" fmla="*/ 126 h 126"/>
                  <a:gd name="T2" fmla="*/ 397 w 397"/>
                  <a:gd name="T3" fmla="*/ 33 h 126"/>
                  <a:gd name="T4" fmla="*/ 363 w 397"/>
                  <a:gd name="T5" fmla="*/ 0 h 126"/>
                  <a:gd name="T6" fmla="*/ 34 w 397"/>
                  <a:gd name="T7" fmla="*/ 0 h 126"/>
                  <a:gd name="T8" fmla="*/ 0 w 397"/>
                  <a:gd name="T9" fmla="*/ 33 h 126"/>
                  <a:gd name="T10" fmla="*/ 0 w 397"/>
                  <a:gd name="T11" fmla="*/ 126 h 126"/>
                  <a:gd name="T12" fmla="*/ 397 w 397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7" h="126">
                    <a:moveTo>
                      <a:pt x="397" y="126"/>
                    </a:move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15"/>
                      <a:pt x="382" y="0"/>
                      <a:pt x="36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397" y="1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D079C9F9-47ED-4903-8539-1ACB57E12B86}"/>
                  </a:ext>
                </a:extLst>
              </p:cNvPr>
              <p:cNvGrpSpPr/>
              <p:nvPr/>
            </p:nvGrpSpPr>
            <p:grpSpPr>
              <a:xfrm>
                <a:off x="6270625" y="3128963"/>
                <a:ext cx="1511300" cy="1409700"/>
                <a:chOff x="6270625" y="3128963"/>
                <a:chExt cx="1511300" cy="1409700"/>
              </a:xfrm>
            </p:grpSpPr>
            <p:sp>
              <p:nvSpPr>
                <p:cNvPr id="27" name="Freeform 18">
                  <a:extLst>
                    <a:ext uri="{FF2B5EF4-FFF2-40B4-BE49-F238E27FC236}">
                      <a16:creationId xmlns="" xmlns:a16="http://schemas.microsoft.com/office/drawing/2014/main" id="{E3A1F3C3-6F78-44F7-B5FF-5B7C4140F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625" y="3128963"/>
                  <a:ext cx="758825" cy="1409700"/>
                </a:xfrm>
                <a:custGeom>
                  <a:avLst/>
                  <a:gdLst>
                    <a:gd name="T0" fmla="*/ 0 w 199"/>
                    <a:gd name="T1" fmla="*/ 0 h 370"/>
                    <a:gd name="T2" fmla="*/ 0 w 199"/>
                    <a:gd name="T3" fmla="*/ 215 h 370"/>
                    <a:gd name="T4" fmla="*/ 34 w 199"/>
                    <a:gd name="T5" fmla="*/ 249 h 370"/>
                    <a:gd name="T6" fmla="*/ 165 w 199"/>
                    <a:gd name="T7" fmla="*/ 249 h 370"/>
                    <a:gd name="T8" fmla="*/ 199 w 199"/>
                    <a:gd name="T9" fmla="*/ 282 h 370"/>
                    <a:gd name="T10" fmla="*/ 199 w 199"/>
                    <a:gd name="T11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9" h="370">
                      <a:moveTo>
                        <a:pt x="0" y="0"/>
                      </a:move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34"/>
                        <a:pt x="15" y="249"/>
                        <a:pt x="34" y="249"/>
                      </a:cubicBezTo>
                      <a:cubicBezTo>
                        <a:pt x="165" y="249"/>
                        <a:pt x="165" y="249"/>
                        <a:pt x="165" y="249"/>
                      </a:cubicBezTo>
                      <a:cubicBezTo>
                        <a:pt x="184" y="249"/>
                        <a:pt x="199" y="264"/>
                        <a:pt x="199" y="282"/>
                      </a:cubicBezTo>
                      <a:cubicBezTo>
                        <a:pt x="199" y="370"/>
                        <a:pt x="199" y="370"/>
                        <a:pt x="199" y="370"/>
                      </a:cubicBezTo>
                    </a:path>
                  </a:pathLst>
                </a:custGeom>
                <a:noFill/>
                <a:ln w="30163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Freeform 20">
                  <a:extLst>
                    <a:ext uri="{FF2B5EF4-FFF2-40B4-BE49-F238E27FC236}">
                      <a16:creationId xmlns="" xmlns:a16="http://schemas.microsoft.com/office/drawing/2014/main" id="{F442D853-BBCD-4B0B-8CE1-C67F58CB3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6925" y="3128963"/>
                  <a:ext cx="635000" cy="949325"/>
                </a:xfrm>
                <a:custGeom>
                  <a:avLst/>
                  <a:gdLst>
                    <a:gd name="T0" fmla="*/ 0 w 167"/>
                    <a:gd name="T1" fmla="*/ 249 h 249"/>
                    <a:gd name="T2" fmla="*/ 133 w 167"/>
                    <a:gd name="T3" fmla="*/ 249 h 249"/>
                    <a:gd name="T4" fmla="*/ 167 w 167"/>
                    <a:gd name="T5" fmla="*/ 215 h 249"/>
                    <a:gd name="T6" fmla="*/ 167 w 167"/>
                    <a:gd name="T7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7" h="249">
                      <a:moveTo>
                        <a:pt x="0" y="249"/>
                      </a:moveTo>
                      <a:cubicBezTo>
                        <a:pt x="133" y="249"/>
                        <a:pt x="133" y="249"/>
                        <a:pt x="133" y="249"/>
                      </a:cubicBezTo>
                      <a:cubicBezTo>
                        <a:pt x="152" y="249"/>
                        <a:pt x="167" y="234"/>
                        <a:pt x="167" y="215"/>
                      </a:cubicBezTo>
                      <a:cubicBezTo>
                        <a:pt x="167" y="0"/>
                        <a:pt x="167" y="0"/>
                        <a:pt x="167" y="0"/>
                      </a:cubicBezTo>
                    </a:path>
                  </a:pathLst>
                </a:custGeom>
                <a:noFill/>
                <a:ln w="30163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Freeform 21">
                  <a:extLst>
                    <a:ext uri="{FF2B5EF4-FFF2-40B4-BE49-F238E27FC236}">
                      <a16:creationId xmlns="" xmlns:a16="http://schemas.microsoft.com/office/drawing/2014/main" id="{4F001EE2-9F00-497D-BB10-30B4F9159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6425" y="4391025"/>
                  <a:ext cx="141288" cy="147638"/>
                </a:xfrm>
                <a:custGeom>
                  <a:avLst/>
                  <a:gdLst>
                    <a:gd name="T0" fmla="*/ 89 w 89"/>
                    <a:gd name="T1" fmla="*/ 0 h 93"/>
                    <a:gd name="T2" fmla="*/ 46 w 89"/>
                    <a:gd name="T3" fmla="*/ 93 h 93"/>
                    <a:gd name="T4" fmla="*/ 0 w 8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9" h="93">
                      <a:moveTo>
                        <a:pt x="89" y="0"/>
                      </a:moveTo>
                      <a:lnTo>
                        <a:pt x="46" y="9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0163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4" name="Rectangle 44">
              <a:extLst>
                <a:ext uri="{FF2B5EF4-FFF2-40B4-BE49-F238E27FC236}">
                  <a16:creationId xmlns="" xmlns:a16="http://schemas.microsoft.com/office/drawing/2014/main" id="{62E0CD14-8D68-4D51-BEE9-A51B2EB7E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7488" y="2714625"/>
              <a:ext cx="1112352" cy="20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ru-RU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Verilerin Analizi</a:t>
              </a:r>
              <a:endParaRPr kumimoji="0" lang="tr-TR" alt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8E2996C-0A95-4691-81BB-D6E2028C07AB}"/>
              </a:ext>
            </a:extLst>
          </p:cNvPr>
          <p:cNvGrpSpPr/>
          <p:nvPr/>
        </p:nvGrpSpPr>
        <p:grpSpPr>
          <a:xfrm>
            <a:off x="3216069" y="478183"/>
            <a:ext cx="1989971" cy="2079487"/>
            <a:chOff x="4402138" y="2565400"/>
            <a:chExt cx="1511300" cy="1973263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A26CEAF-03B4-40FA-B1AB-9AE6E6510B56}"/>
                </a:ext>
              </a:extLst>
            </p:cNvPr>
            <p:cNvGrpSpPr/>
            <p:nvPr/>
          </p:nvGrpSpPr>
          <p:grpSpPr>
            <a:xfrm>
              <a:off x="4402138" y="2565400"/>
              <a:ext cx="1511300" cy="1973263"/>
              <a:chOff x="4402138" y="2565400"/>
              <a:chExt cx="1511300" cy="1973263"/>
            </a:xfrm>
          </p:grpSpPr>
          <p:sp>
            <p:nvSpPr>
              <p:cNvPr id="33" name="Freeform 14">
                <a:extLst>
                  <a:ext uri="{FF2B5EF4-FFF2-40B4-BE49-F238E27FC236}">
                    <a16:creationId xmlns="" xmlns:a16="http://schemas.microsoft.com/office/drawing/2014/main" id="{B4F3D47A-09BA-44F3-9412-4541D8D25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138" y="2565400"/>
                <a:ext cx="1511300" cy="481013"/>
              </a:xfrm>
              <a:custGeom>
                <a:avLst/>
                <a:gdLst>
                  <a:gd name="T0" fmla="*/ 397 w 397"/>
                  <a:gd name="T1" fmla="*/ 126 h 126"/>
                  <a:gd name="T2" fmla="*/ 397 w 397"/>
                  <a:gd name="T3" fmla="*/ 33 h 126"/>
                  <a:gd name="T4" fmla="*/ 363 w 397"/>
                  <a:gd name="T5" fmla="*/ 0 h 126"/>
                  <a:gd name="T6" fmla="*/ 33 w 397"/>
                  <a:gd name="T7" fmla="*/ 0 h 126"/>
                  <a:gd name="T8" fmla="*/ 0 w 397"/>
                  <a:gd name="T9" fmla="*/ 33 h 126"/>
                  <a:gd name="T10" fmla="*/ 0 w 397"/>
                  <a:gd name="T11" fmla="*/ 126 h 126"/>
                  <a:gd name="T12" fmla="*/ 397 w 397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7" h="126">
                    <a:moveTo>
                      <a:pt x="397" y="126"/>
                    </a:move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15"/>
                      <a:pt x="382" y="0"/>
                      <a:pt x="36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397" y="1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="" xmlns:a16="http://schemas.microsoft.com/office/drawing/2014/main" id="{DCE2BB72-2301-48AA-B192-1378F44F1CAF}"/>
                  </a:ext>
                </a:extLst>
              </p:cNvPr>
              <p:cNvGrpSpPr/>
              <p:nvPr/>
            </p:nvGrpSpPr>
            <p:grpSpPr>
              <a:xfrm>
                <a:off x="4402138" y="3128963"/>
                <a:ext cx="1511300" cy="1409700"/>
                <a:chOff x="4402138" y="3128963"/>
                <a:chExt cx="1511300" cy="1409700"/>
              </a:xfrm>
            </p:grpSpPr>
            <p:sp>
              <p:nvSpPr>
                <p:cNvPr id="35" name="Freeform 15">
                  <a:extLst>
                    <a:ext uri="{FF2B5EF4-FFF2-40B4-BE49-F238E27FC236}">
                      <a16:creationId xmlns="" xmlns:a16="http://schemas.microsoft.com/office/drawing/2014/main" id="{E3BD1848-F2F7-46AC-A2EA-B02DBAC06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8438" y="3128963"/>
                  <a:ext cx="635000" cy="949325"/>
                </a:xfrm>
                <a:custGeom>
                  <a:avLst/>
                  <a:gdLst>
                    <a:gd name="T0" fmla="*/ 0 w 167"/>
                    <a:gd name="T1" fmla="*/ 249 h 249"/>
                    <a:gd name="T2" fmla="*/ 133 w 167"/>
                    <a:gd name="T3" fmla="*/ 249 h 249"/>
                    <a:gd name="T4" fmla="*/ 167 w 167"/>
                    <a:gd name="T5" fmla="*/ 215 h 249"/>
                    <a:gd name="T6" fmla="*/ 167 w 167"/>
                    <a:gd name="T7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7" h="249">
                      <a:moveTo>
                        <a:pt x="0" y="249"/>
                      </a:moveTo>
                      <a:cubicBezTo>
                        <a:pt x="133" y="249"/>
                        <a:pt x="133" y="249"/>
                        <a:pt x="133" y="249"/>
                      </a:cubicBezTo>
                      <a:cubicBezTo>
                        <a:pt x="152" y="249"/>
                        <a:pt x="167" y="234"/>
                        <a:pt x="167" y="215"/>
                      </a:cubicBezTo>
                      <a:cubicBezTo>
                        <a:pt x="167" y="0"/>
                        <a:pt x="167" y="0"/>
                        <a:pt x="167" y="0"/>
                      </a:cubicBezTo>
                    </a:path>
                  </a:pathLst>
                </a:custGeom>
                <a:noFill/>
                <a:ln w="30163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Freeform 16">
                  <a:extLst>
                    <a:ext uri="{FF2B5EF4-FFF2-40B4-BE49-F238E27FC236}">
                      <a16:creationId xmlns="" xmlns:a16="http://schemas.microsoft.com/office/drawing/2014/main" id="{2102F4AD-D8C8-4577-84DD-72EE24B73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2138" y="3128963"/>
                  <a:ext cx="754063" cy="1409700"/>
                </a:xfrm>
                <a:custGeom>
                  <a:avLst/>
                  <a:gdLst>
                    <a:gd name="T0" fmla="*/ 0 w 198"/>
                    <a:gd name="T1" fmla="*/ 0 h 370"/>
                    <a:gd name="T2" fmla="*/ 0 w 198"/>
                    <a:gd name="T3" fmla="*/ 215 h 370"/>
                    <a:gd name="T4" fmla="*/ 33 w 198"/>
                    <a:gd name="T5" fmla="*/ 249 h 370"/>
                    <a:gd name="T6" fmla="*/ 165 w 198"/>
                    <a:gd name="T7" fmla="*/ 249 h 370"/>
                    <a:gd name="T8" fmla="*/ 198 w 198"/>
                    <a:gd name="T9" fmla="*/ 282 h 370"/>
                    <a:gd name="T10" fmla="*/ 198 w 198"/>
                    <a:gd name="T11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8" h="370">
                      <a:moveTo>
                        <a:pt x="0" y="0"/>
                      </a:move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34"/>
                        <a:pt x="15" y="249"/>
                        <a:pt x="33" y="249"/>
                      </a:cubicBezTo>
                      <a:cubicBezTo>
                        <a:pt x="165" y="249"/>
                        <a:pt x="165" y="249"/>
                        <a:pt x="165" y="249"/>
                      </a:cubicBezTo>
                      <a:cubicBezTo>
                        <a:pt x="183" y="249"/>
                        <a:pt x="198" y="264"/>
                        <a:pt x="198" y="282"/>
                      </a:cubicBezTo>
                      <a:cubicBezTo>
                        <a:pt x="198" y="370"/>
                        <a:pt x="198" y="370"/>
                        <a:pt x="198" y="370"/>
                      </a:cubicBezTo>
                    </a:path>
                  </a:pathLst>
                </a:custGeom>
                <a:noFill/>
                <a:ln w="30163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Freeform 17">
                  <a:extLst>
                    <a:ext uri="{FF2B5EF4-FFF2-40B4-BE49-F238E27FC236}">
                      <a16:creationId xmlns="" xmlns:a16="http://schemas.microsoft.com/office/drawing/2014/main" id="{C64934B1-9EA4-474C-BBE7-46901C171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7938" y="4391025"/>
                  <a:ext cx="136525" cy="147638"/>
                </a:xfrm>
                <a:custGeom>
                  <a:avLst/>
                  <a:gdLst>
                    <a:gd name="T0" fmla="*/ 86 w 86"/>
                    <a:gd name="T1" fmla="*/ 0 h 93"/>
                    <a:gd name="T2" fmla="*/ 43 w 86"/>
                    <a:gd name="T3" fmla="*/ 93 h 93"/>
                    <a:gd name="T4" fmla="*/ 0 w 86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6" h="93">
                      <a:moveTo>
                        <a:pt x="86" y="0"/>
                      </a:moveTo>
                      <a:lnTo>
                        <a:pt x="43" y="9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0163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32" name="Rectangle 46">
              <a:extLst>
                <a:ext uri="{FF2B5EF4-FFF2-40B4-BE49-F238E27FC236}">
                  <a16:creationId xmlns="" xmlns:a16="http://schemas.microsoft.com/office/drawing/2014/main" id="{9429D7BC-220B-4422-9876-C3A0D8206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2714625"/>
              <a:ext cx="1269374" cy="20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ru-RU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Veri Toplama Aracı</a:t>
              </a:r>
              <a:endParaRPr kumimoji="0" lang="tr-TR" altLang="ru-RU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D658CC1-D788-4E3E-A277-63884A91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411A-385F-442A-BEB5-CBB761FA43FB}" type="datetime1">
              <a:rPr lang="tr-TR" smtClean="0"/>
              <a:t>7.10.2024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38E1F9D-68DC-490C-88A2-464901DA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34. Ulusal Özel Eğitim Kongresi,  23-26 Ekim 2024-Ankara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61D5E1-8C93-4C56-91DE-DC399013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1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7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7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</TotalTime>
  <Words>495</Words>
  <Application>Microsoft Office PowerPoint</Application>
  <PresentationFormat>Geniş ekran</PresentationFormat>
  <Paragraphs>216</Paragraphs>
  <Slides>18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DauphinPlain</vt:lpstr>
      <vt:lpstr>Open Sans</vt:lpstr>
      <vt:lpstr>Rockwell</vt:lpstr>
      <vt:lpstr>Segoe UI</vt:lpstr>
      <vt:lpstr>Times New Roman</vt:lpstr>
      <vt:lpstr>Wingdings</vt:lpstr>
      <vt:lpstr>Office Teması</vt:lpstr>
      <vt:lpstr>Bildiri Başlığı: xxxx</vt:lpstr>
      <vt:lpstr>Sunu hazırlarken önerilerimiz;</vt:lpstr>
      <vt:lpstr>Sunu Akışı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TR 06</dc:creator>
  <cp:lastModifiedBy>Lenovo</cp:lastModifiedBy>
  <cp:revision>169</cp:revision>
  <dcterms:created xsi:type="dcterms:W3CDTF">2017-03-10T10:00:26Z</dcterms:created>
  <dcterms:modified xsi:type="dcterms:W3CDTF">2024-10-07T05:08:44Z</dcterms:modified>
</cp:coreProperties>
</file>